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82" r:id="rId3"/>
    <p:sldId id="294" r:id="rId4"/>
    <p:sldId id="295" r:id="rId5"/>
    <p:sldId id="296" r:id="rId6"/>
    <p:sldId id="283" r:id="rId7"/>
    <p:sldId id="284" r:id="rId8"/>
    <p:sldId id="285" r:id="rId9"/>
    <p:sldId id="286" r:id="rId10"/>
    <p:sldId id="287" r:id="rId11"/>
    <p:sldId id="28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2CDA5-5748-470B-B53D-0D704EA9FCCA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70C47-AEC3-4200-B82F-F699D251B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38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b="1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 b="1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 b="1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 b="1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C5A7D39-DF58-4047-9CCE-3F58BD279BC6}" type="slidenum">
              <a:rPr lang="en-US" altLang="en-US" sz="1100" b="0"/>
              <a:pPr/>
              <a:t>1</a:t>
            </a:fld>
            <a:endParaRPr lang="en-US" altLang="en-US" sz="1100" b="0"/>
          </a:p>
        </p:txBody>
      </p:sp>
      <p:sp>
        <p:nvSpPr>
          <p:cNvPr id="9114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b="1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 b="1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 b="1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 b="1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100" b="0"/>
              <a:t>AbidingRoom.com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B6BA-4E0D-4FF2-934B-3878A82A5965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0F81-C808-4EEA-A529-B5B0F44CE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1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B6BA-4E0D-4FF2-934B-3878A82A5965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0F81-C808-4EEA-A529-B5B0F44CE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1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B6BA-4E0D-4FF2-934B-3878A82A5965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0F81-C808-4EEA-A529-B5B0F44CE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61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B6BA-4E0D-4FF2-934B-3878A82A5965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0F81-C808-4EEA-A529-B5B0F44CE91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4669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B6BA-4E0D-4FF2-934B-3878A82A5965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0F81-C808-4EEA-A529-B5B0F44CE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3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B6BA-4E0D-4FF2-934B-3878A82A5965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0F81-C808-4EEA-A529-B5B0F44CE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89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B6BA-4E0D-4FF2-934B-3878A82A5965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0F81-C808-4EEA-A529-B5B0F44CE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64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B6BA-4E0D-4FF2-934B-3878A82A5965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0F81-C808-4EEA-A529-B5B0F44CE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32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B6BA-4E0D-4FF2-934B-3878A82A5965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0F81-C808-4EEA-A529-B5B0F44CE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1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B6BA-4E0D-4FF2-934B-3878A82A5965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0F81-C808-4EEA-A529-B5B0F44CE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2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B6BA-4E0D-4FF2-934B-3878A82A5965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0F81-C808-4EEA-A529-B5B0F44CE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95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B6BA-4E0D-4FF2-934B-3878A82A5965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0F81-C808-4EEA-A529-B5B0F44CE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7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B6BA-4E0D-4FF2-934B-3878A82A5965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0F81-C808-4EEA-A529-B5B0F44CE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2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B6BA-4E0D-4FF2-934B-3878A82A5965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0F81-C808-4EEA-A529-B5B0F44CE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3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B6BA-4E0D-4FF2-934B-3878A82A5965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0F81-C808-4EEA-A529-B5B0F44CE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2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B6BA-4E0D-4FF2-934B-3878A82A5965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0F81-C808-4EEA-A529-B5B0F44CE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43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B6BA-4E0D-4FF2-934B-3878A82A5965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0F81-C808-4EEA-A529-B5B0F44CE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22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B2BB6BA-4E0D-4FF2-934B-3878A82A5965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35F0F81-C808-4EEA-A529-B5B0F44CE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806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			     </a:t>
            </a:r>
            <a:fld id="{42CB9370-C9EA-4BFB-8A54-9995C45C5004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1524000" y="6477000"/>
            <a:ext cx="2286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www.AbidingRoom.com</a:t>
            </a:r>
          </a:p>
        </p:txBody>
      </p:sp>
      <p:sp>
        <p:nvSpPr>
          <p:cNvPr id="13317" name="WordArt 6"/>
          <p:cNvSpPr>
            <a:spLocks noChangeArrowheads="1" noChangeShapeType="1" noTextEdit="1"/>
          </p:cNvSpPr>
          <p:nvPr/>
        </p:nvSpPr>
        <p:spPr bwMode="auto">
          <a:xfrm>
            <a:off x="4343400" y="1676400"/>
            <a:ext cx="3810000" cy="3124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atin typeface="Times New Roman"/>
                <a:cs typeface="Times New Roman"/>
              </a:rPr>
              <a:t>Entering </a:t>
            </a:r>
          </a:p>
          <a:p>
            <a:pPr algn="ctr"/>
            <a:r>
              <a:rPr lang="en-US" sz="3600" kern="10" dirty="0">
                <a:latin typeface="Times New Roman"/>
                <a:cs typeface="Times New Roman"/>
              </a:rPr>
              <a:t>God’s</a:t>
            </a:r>
          </a:p>
          <a:p>
            <a:pPr algn="ctr"/>
            <a:r>
              <a:rPr lang="en-US" sz="3600" kern="10" dirty="0">
                <a:latin typeface="Times New Roman"/>
                <a:cs typeface="Times New Roman"/>
              </a:rPr>
              <a:t>Presence</a:t>
            </a:r>
          </a:p>
        </p:txBody>
      </p:sp>
    </p:spTree>
    <p:extLst>
      <p:ext uri="{BB962C8B-B14F-4D97-AF65-F5344CB8AC3E}">
        <p14:creationId xmlns:p14="http://schemas.microsoft.com/office/powerpoint/2010/main" val="847579525"/>
      </p:ext>
    </p:extLst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			     </a:t>
            </a:r>
            <a:fld id="{66F104B9-86B9-4FC5-BEC2-662DD7CE9D53}" type="slidenum">
              <a:rPr lang="en-US">
                <a:solidFill>
                  <a:schemeClr val="tx1"/>
                </a:solidFill>
              </a:rPr>
              <a:pPr>
                <a:defRPr/>
              </a:pPr>
              <a:t>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80899" name="Oval 2"/>
          <p:cNvSpPr>
            <a:spLocks noChangeArrowheads="1"/>
          </p:cNvSpPr>
          <p:nvPr/>
        </p:nvSpPr>
        <p:spPr bwMode="auto">
          <a:xfrm>
            <a:off x="4800600" y="609600"/>
            <a:ext cx="5562600" cy="541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80900" name="Oval 3"/>
          <p:cNvSpPr>
            <a:spLocks noChangeArrowheads="1"/>
          </p:cNvSpPr>
          <p:nvPr/>
        </p:nvSpPr>
        <p:spPr bwMode="auto">
          <a:xfrm>
            <a:off x="6248400" y="2286000"/>
            <a:ext cx="3657600" cy="350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609600" indent="-609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romanUcPeriod" startAt="3"/>
            </a:pPr>
            <a:endParaRPr lang="en-US" altLang="en-US" sz="240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romanUcPeriod" startAt="3"/>
            </a:pPr>
            <a:r>
              <a:rPr lang="en-US" altLang="en-US" sz="2400"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- Most Holy Place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- Holy of Holies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- True Tabernacle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- Inner Sanctuary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80901" name="AutoShape 4"/>
          <p:cNvSpPr>
            <a:spLocks noChangeArrowheads="1"/>
          </p:cNvSpPr>
          <p:nvPr/>
        </p:nvSpPr>
        <p:spPr bwMode="auto">
          <a:xfrm>
            <a:off x="5257800" y="4038600"/>
            <a:ext cx="1600200" cy="5334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80902" name="AutoShape 5"/>
          <p:cNvSpPr>
            <a:spLocks noChangeArrowheads="1"/>
          </p:cNvSpPr>
          <p:nvPr/>
        </p:nvSpPr>
        <p:spPr bwMode="auto">
          <a:xfrm rot="10800000">
            <a:off x="5715000" y="4648200"/>
            <a:ext cx="1600200" cy="5334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80903" name="AutoShape 6"/>
          <p:cNvSpPr>
            <a:spLocks noChangeArrowheads="1"/>
          </p:cNvSpPr>
          <p:nvPr/>
        </p:nvSpPr>
        <p:spPr bwMode="auto">
          <a:xfrm>
            <a:off x="4038600" y="2209800"/>
            <a:ext cx="1600200" cy="5334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80904" name="Text Box 7"/>
          <p:cNvSpPr txBox="1">
            <a:spLocks noChangeArrowheads="1"/>
          </p:cNvSpPr>
          <p:nvPr/>
        </p:nvSpPr>
        <p:spPr bwMode="auto">
          <a:xfrm>
            <a:off x="6248400" y="1132114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II.  Inner Court</a:t>
            </a: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1676400" y="852883"/>
            <a:ext cx="3581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You are a Temple of God 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(1 </a:t>
            </a:r>
            <a:r>
              <a:rPr lang="en-US" altLang="en-US" sz="2400" dirty="0" err="1">
                <a:latin typeface="Times New Roman" pitchFamily="18" charset="0"/>
              </a:rPr>
              <a:t>Cor</a:t>
            </a:r>
            <a:r>
              <a:rPr lang="en-US" altLang="en-US" sz="2400" dirty="0">
                <a:latin typeface="Times New Roman" pitchFamily="18" charset="0"/>
              </a:rPr>
              <a:t> 3:16)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7184572" y="1839685"/>
            <a:ext cx="178525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Curtain/Veil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257800" y="183208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I.  Outer Court</a:t>
            </a:r>
          </a:p>
        </p:txBody>
      </p:sp>
    </p:spTree>
    <p:extLst>
      <p:ext uri="{BB962C8B-B14F-4D97-AF65-F5344CB8AC3E}">
        <p14:creationId xmlns:p14="http://schemas.microsoft.com/office/powerpoint/2010/main" val="850482555"/>
      </p:ext>
    </p:extLst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			     </a:t>
            </a:r>
            <a:fld id="{D9B4D528-45B2-4CFC-9B62-EA6568ED77A3}" type="slidenum">
              <a:rPr lang="en-US">
                <a:solidFill>
                  <a:schemeClr val="tx1"/>
                </a:solidFill>
              </a:rPr>
              <a:pPr>
                <a:defRPr/>
              </a:pPr>
              <a:t>11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81923" name="Text Box 2"/>
          <p:cNvSpPr txBox="1">
            <a:spLocks noChangeArrowheads="1"/>
          </p:cNvSpPr>
          <p:nvPr/>
        </p:nvSpPr>
        <p:spPr bwMode="auto">
          <a:xfrm>
            <a:off x="1524000" y="6477000"/>
            <a:ext cx="2286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www.AbidingRoom.com</a:t>
            </a:r>
          </a:p>
        </p:txBody>
      </p:sp>
      <p:sp>
        <p:nvSpPr>
          <p:cNvPr id="81924" name="Text Box 3"/>
          <p:cNvSpPr txBox="1">
            <a:spLocks noChangeArrowheads="1"/>
          </p:cNvSpPr>
          <p:nvPr/>
        </p:nvSpPr>
        <p:spPr bwMode="auto">
          <a:xfrm>
            <a:off x="2590800" y="762001"/>
            <a:ext cx="7162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800" dirty="0">
                <a:latin typeface="Times New Roman" pitchFamily="18" charset="0"/>
              </a:rPr>
              <a:t>1 Corinthians 3:16</a:t>
            </a:r>
          </a:p>
        </p:txBody>
      </p:sp>
      <p:sp>
        <p:nvSpPr>
          <p:cNvPr id="81925" name="Text Box 4"/>
          <p:cNvSpPr txBox="1">
            <a:spLocks noChangeArrowheads="1"/>
          </p:cNvSpPr>
          <p:nvPr/>
        </p:nvSpPr>
        <p:spPr bwMode="auto">
          <a:xfrm>
            <a:off x="2590800" y="2895600"/>
            <a:ext cx="73152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dirty="0">
                <a:latin typeface="Times New Roman" pitchFamily="18" charset="0"/>
              </a:rPr>
              <a:t>“Don't you know that you yourselves are God's temple and that God's Spirit lives in you?”</a:t>
            </a:r>
          </a:p>
        </p:txBody>
      </p:sp>
    </p:spTree>
    <p:extLst>
      <p:ext uri="{BB962C8B-B14F-4D97-AF65-F5344CB8AC3E}">
        <p14:creationId xmlns:p14="http://schemas.microsoft.com/office/powerpoint/2010/main" val="2152409033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			     </a:t>
            </a:r>
            <a:fld id="{AC87BF67-7575-4880-AC54-B8D912907B6C}" type="slidenum">
              <a:rPr lang="en-US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5779" name="Rectangle 2"/>
          <p:cNvSpPr>
            <a:spLocks noChangeArrowheads="1"/>
          </p:cNvSpPr>
          <p:nvPr/>
        </p:nvSpPr>
        <p:spPr bwMode="auto">
          <a:xfrm>
            <a:off x="2667000" y="2514601"/>
            <a:ext cx="6705600" cy="229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8000" baseline="30000" dirty="0">
              <a:latin typeface="Arial Narrow" pitchFamily="34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9000" baseline="30000" dirty="0">
                <a:latin typeface="Arial Narrow" pitchFamily="34" charset="0"/>
              </a:rPr>
              <a:t>The Holy Temple</a:t>
            </a:r>
          </a:p>
        </p:txBody>
      </p:sp>
      <p:sp>
        <p:nvSpPr>
          <p:cNvPr id="75780" name="WordArt 3"/>
          <p:cNvSpPr>
            <a:spLocks noChangeArrowheads="1" noChangeShapeType="1" noTextEdit="1"/>
          </p:cNvSpPr>
          <p:nvPr/>
        </p:nvSpPr>
        <p:spPr bwMode="auto">
          <a:xfrm>
            <a:off x="3022600" y="1746136"/>
            <a:ext cx="6502400" cy="7684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FFCC66"/>
                  </a:solidFill>
                  <a:round/>
                  <a:headEnd/>
                  <a:tailEnd/>
                </a:ln>
                <a:latin typeface="Arial Black"/>
              </a:rPr>
              <a:t>ENTERING</a:t>
            </a:r>
          </a:p>
        </p:txBody>
      </p:sp>
      <p:sp>
        <p:nvSpPr>
          <p:cNvPr id="75781" name="Text Box 4"/>
          <p:cNvSpPr txBox="1">
            <a:spLocks noChangeArrowheads="1"/>
          </p:cNvSpPr>
          <p:nvPr/>
        </p:nvSpPr>
        <p:spPr bwMode="auto">
          <a:xfrm>
            <a:off x="1524000" y="6477000"/>
            <a:ext cx="2286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www.AbidingRoom.com</a:t>
            </a:r>
          </a:p>
        </p:txBody>
      </p:sp>
    </p:spTree>
    <p:extLst>
      <p:ext uri="{BB962C8B-B14F-4D97-AF65-F5344CB8AC3E}">
        <p14:creationId xmlns:p14="http://schemas.microsoft.com/office/powerpoint/2010/main" val="2095013569"/>
      </p:ext>
    </p:extLst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762000"/>
            <a:ext cx="6742720" cy="436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274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1" y="1447801"/>
            <a:ext cx="5992769" cy="332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574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See the source image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See the source image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See the source image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See the source image"/>
          <p:cNvSpPr>
            <a:spLocks noChangeAspect="1" noChangeArrowheads="1"/>
          </p:cNvSpPr>
          <p:nvPr/>
        </p:nvSpPr>
        <p:spPr bwMode="auto">
          <a:xfrm>
            <a:off x="2136775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524" y="0"/>
            <a:ext cx="71809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244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			     </a:t>
            </a:r>
            <a:fld id="{691880E5-CD1E-47E7-9BC4-BB81970837C0}" type="slidenum">
              <a:rPr lang="en-US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14050" name="Rectangle 2"/>
          <p:cNvSpPr>
            <a:spLocks noChangeArrowheads="1"/>
          </p:cNvSpPr>
          <p:nvPr/>
        </p:nvSpPr>
        <p:spPr bwMode="auto">
          <a:xfrm>
            <a:off x="1905000" y="1447801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More Perfect Tabernacle</a:t>
            </a:r>
          </a:p>
        </p:txBody>
      </p:sp>
      <p:sp>
        <p:nvSpPr>
          <p:cNvPr id="76804" name="WordArt 3"/>
          <p:cNvSpPr>
            <a:spLocks noChangeArrowheads="1" noChangeShapeType="1" noTextEdit="1"/>
          </p:cNvSpPr>
          <p:nvPr/>
        </p:nvSpPr>
        <p:spPr bwMode="auto">
          <a:xfrm>
            <a:off x="1981200" y="304800"/>
            <a:ext cx="8458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latin typeface="Arial Black"/>
              </a:rPr>
              <a:t>Hebrews 9:11,12</a:t>
            </a:r>
          </a:p>
        </p:txBody>
      </p:sp>
      <p:sp>
        <p:nvSpPr>
          <p:cNvPr id="76805" name="Text Box 4"/>
          <p:cNvSpPr txBox="1">
            <a:spLocks noChangeArrowheads="1"/>
          </p:cNvSpPr>
          <p:nvPr/>
        </p:nvSpPr>
        <p:spPr bwMode="auto">
          <a:xfrm>
            <a:off x="1524000" y="6477000"/>
            <a:ext cx="2286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www.AbidingRoom.com</a:t>
            </a:r>
          </a:p>
        </p:txBody>
      </p:sp>
      <p:sp>
        <p:nvSpPr>
          <p:cNvPr id="76806" name="Text Box 5"/>
          <p:cNvSpPr txBox="1">
            <a:spLocks noChangeArrowheads="1"/>
          </p:cNvSpPr>
          <p:nvPr/>
        </p:nvSpPr>
        <p:spPr bwMode="auto">
          <a:xfrm>
            <a:off x="1752600" y="2667000"/>
            <a:ext cx="8686800" cy="322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900">
                <a:latin typeface="Bookman Old Style" pitchFamily="18" charset="0"/>
              </a:rPr>
              <a:t>“When Christ came as high priest of the good things that are already here, he went through the greater and </a:t>
            </a:r>
            <a:r>
              <a:rPr lang="en-US" altLang="en-US" sz="2900" u="sng">
                <a:latin typeface="Bookman Old Style" pitchFamily="18" charset="0"/>
              </a:rPr>
              <a:t>more perfect</a:t>
            </a:r>
            <a:r>
              <a:rPr lang="en-US" altLang="en-US" sz="2900">
                <a:latin typeface="Bookman Old Style" pitchFamily="18" charset="0"/>
              </a:rPr>
              <a:t> </a:t>
            </a:r>
            <a:r>
              <a:rPr lang="en-US" altLang="en-US" sz="2900" u="sng">
                <a:latin typeface="Bookman Old Style" pitchFamily="18" charset="0"/>
              </a:rPr>
              <a:t>tabernacle</a:t>
            </a:r>
            <a:r>
              <a:rPr lang="en-US" altLang="en-US" sz="2900">
                <a:latin typeface="Bookman Old Style" pitchFamily="18" charset="0"/>
              </a:rPr>
              <a:t> that is </a:t>
            </a:r>
            <a:r>
              <a:rPr lang="en-US" altLang="en-US" sz="2900" u="sng">
                <a:latin typeface="Bookman Old Style" pitchFamily="18" charset="0"/>
              </a:rPr>
              <a:t>not man-made</a:t>
            </a:r>
            <a:r>
              <a:rPr lang="en-US" altLang="en-US" sz="2900">
                <a:latin typeface="Bookman Old Style" pitchFamily="18" charset="0"/>
              </a:rPr>
              <a:t>, that is to say, </a:t>
            </a:r>
            <a:r>
              <a:rPr lang="en-US" altLang="en-US" sz="2900" u="sng">
                <a:latin typeface="Bookman Old Style" pitchFamily="18" charset="0"/>
              </a:rPr>
              <a:t>not</a:t>
            </a:r>
            <a:r>
              <a:rPr lang="en-US" altLang="en-US" sz="2900">
                <a:latin typeface="Bookman Old Style" pitchFamily="18" charset="0"/>
              </a:rPr>
              <a:t> a part of this creation.”</a:t>
            </a:r>
          </a:p>
          <a:p>
            <a:pPr algn="ctr" eaLnBrk="1" hangingPunct="1">
              <a:lnSpc>
                <a:spcPct val="11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90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146186"/>
      </p:ext>
    </p:extLst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			     </a:t>
            </a:r>
            <a:fld id="{686EF608-5FF4-4BB8-B4CE-C085C0169658}" type="slidenum">
              <a:rPr lang="en-US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15074" name="Rectangle 2"/>
          <p:cNvSpPr>
            <a:spLocks noChangeArrowheads="1"/>
          </p:cNvSpPr>
          <p:nvPr/>
        </p:nvSpPr>
        <p:spPr bwMode="auto">
          <a:xfrm>
            <a:off x="1905000" y="1447801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True Tabernacle</a:t>
            </a:r>
          </a:p>
        </p:txBody>
      </p:sp>
      <p:sp>
        <p:nvSpPr>
          <p:cNvPr id="77828" name="WordArt 3"/>
          <p:cNvSpPr>
            <a:spLocks noChangeArrowheads="1" noChangeShapeType="1" noTextEdit="1"/>
          </p:cNvSpPr>
          <p:nvPr/>
        </p:nvSpPr>
        <p:spPr bwMode="auto">
          <a:xfrm>
            <a:off x="1981200" y="304800"/>
            <a:ext cx="8458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latin typeface="Arial Black"/>
              </a:rPr>
              <a:t>Hebrews 8:1,2</a:t>
            </a:r>
          </a:p>
        </p:txBody>
      </p:sp>
      <p:sp>
        <p:nvSpPr>
          <p:cNvPr id="77829" name="Text Box 4"/>
          <p:cNvSpPr txBox="1">
            <a:spLocks noChangeArrowheads="1"/>
          </p:cNvSpPr>
          <p:nvPr/>
        </p:nvSpPr>
        <p:spPr bwMode="auto">
          <a:xfrm>
            <a:off x="1524000" y="6477000"/>
            <a:ext cx="2286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www.AbidingRoom.com</a:t>
            </a:r>
          </a:p>
        </p:txBody>
      </p:sp>
      <p:sp>
        <p:nvSpPr>
          <p:cNvPr id="77830" name="Text Box 5"/>
          <p:cNvSpPr txBox="1">
            <a:spLocks noChangeArrowheads="1"/>
          </p:cNvSpPr>
          <p:nvPr/>
        </p:nvSpPr>
        <p:spPr bwMode="auto">
          <a:xfrm>
            <a:off x="1752600" y="2667000"/>
            <a:ext cx="8686800" cy="41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900">
                <a:latin typeface="Bookman Old Style" pitchFamily="18" charset="0"/>
              </a:rPr>
              <a:t>“The point of what we are saying is this: We do have such a high priest, who sat down at the right hand of the throne of the Majesty in heaven, and who serves in the sanctuary, the </a:t>
            </a:r>
            <a:r>
              <a:rPr lang="en-US" altLang="en-US" sz="2900" u="sng">
                <a:latin typeface="Bookman Old Style" pitchFamily="18" charset="0"/>
              </a:rPr>
              <a:t>true tabernacle</a:t>
            </a:r>
            <a:r>
              <a:rPr lang="en-US" altLang="en-US" sz="2900">
                <a:latin typeface="Bookman Old Style" pitchFamily="18" charset="0"/>
              </a:rPr>
              <a:t> set up by the Lord, </a:t>
            </a:r>
            <a:r>
              <a:rPr lang="en-US" altLang="en-US" sz="2900" u="sng">
                <a:latin typeface="Bookman Old Style" pitchFamily="18" charset="0"/>
              </a:rPr>
              <a:t>not</a:t>
            </a:r>
            <a:r>
              <a:rPr lang="en-US" altLang="en-US" sz="2900">
                <a:latin typeface="Bookman Old Style" pitchFamily="18" charset="0"/>
              </a:rPr>
              <a:t> by man.”</a:t>
            </a:r>
          </a:p>
          <a:p>
            <a:pPr algn="ctr" eaLnBrk="1" hangingPunct="1">
              <a:lnSpc>
                <a:spcPct val="110000"/>
              </a:lnSpc>
              <a:spcBef>
                <a:spcPct val="50000"/>
              </a:spcBef>
              <a:buClrTx/>
              <a:buSzTx/>
              <a:buFontTx/>
              <a:buNone/>
            </a:pPr>
            <a:br>
              <a:rPr lang="en-US" altLang="en-US" sz="2900">
                <a:latin typeface="Bookman Old Style" pitchFamily="18" charset="0"/>
              </a:rPr>
            </a:br>
            <a:endParaRPr lang="en-US" altLang="en-US" sz="290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66946"/>
      </p:ext>
    </p:extLst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			     </a:t>
            </a:r>
            <a:fld id="{D3144C18-377B-4C11-82A2-CD7D233A1341}" type="slidenum">
              <a:rPr lang="en-US">
                <a:solidFill>
                  <a:schemeClr val="tx1"/>
                </a:solidFill>
              </a:rPr>
              <a:pPr>
                <a:defRPr/>
              </a:pPr>
              <a:t>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16098" name="Rectangle 2"/>
          <p:cNvSpPr>
            <a:spLocks noChangeArrowheads="1"/>
          </p:cNvSpPr>
          <p:nvPr/>
        </p:nvSpPr>
        <p:spPr bwMode="auto">
          <a:xfrm>
            <a:off x="1905000" y="1447801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Inner Sanctuary</a:t>
            </a:r>
          </a:p>
        </p:txBody>
      </p:sp>
      <p:sp>
        <p:nvSpPr>
          <p:cNvPr id="78852" name="WordArt 3"/>
          <p:cNvSpPr>
            <a:spLocks noChangeArrowheads="1" noChangeShapeType="1" noTextEdit="1"/>
          </p:cNvSpPr>
          <p:nvPr/>
        </p:nvSpPr>
        <p:spPr bwMode="auto">
          <a:xfrm>
            <a:off x="1981200" y="304800"/>
            <a:ext cx="8458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latin typeface="Arial Black"/>
              </a:rPr>
              <a:t>Hebrews 6:19,20</a:t>
            </a:r>
          </a:p>
        </p:txBody>
      </p:sp>
      <p:sp>
        <p:nvSpPr>
          <p:cNvPr id="78853" name="Text Box 4"/>
          <p:cNvSpPr txBox="1">
            <a:spLocks noChangeArrowheads="1"/>
          </p:cNvSpPr>
          <p:nvPr/>
        </p:nvSpPr>
        <p:spPr bwMode="auto">
          <a:xfrm>
            <a:off x="1524000" y="6477000"/>
            <a:ext cx="2286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www.AbidingRoom.com</a:t>
            </a:r>
          </a:p>
        </p:txBody>
      </p:sp>
      <p:sp>
        <p:nvSpPr>
          <p:cNvPr id="78854" name="Text Box 5"/>
          <p:cNvSpPr txBox="1">
            <a:spLocks noChangeArrowheads="1"/>
          </p:cNvSpPr>
          <p:nvPr/>
        </p:nvSpPr>
        <p:spPr bwMode="auto">
          <a:xfrm>
            <a:off x="1752600" y="2667001"/>
            <a:ext cx="8686800" cy="371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900">
                <a:latin typeface="Bookman Old Style" pitchFamily="18" charset="0"/>
              </a:rPr>
              <a:t>“We have this hope as an anchor for the soul, firm and secure. It enters the </a:t>
            </a:r>
            <a:r>
              <a:rPr lang="en-US" altLang="en-US" sz="2900" u="sng">
                <a:latin typeface="Bookman Old Style" pitchFamily="18" charset="0"/>
              </a:rPr>
              <a:t>inner sanctuary</a:t>
            </a:r>
            <a:r>
              <a:rPr lang="en-US" altLang="en-US" sz="2900">
                <a:latin typeface="Bookman Old Style" pitchFamily="18" charset="0"/>
              </a:rPr>
              <a:t> behind the curtain, where Jesus, who went before us, has entered on our behalf. He has become a high priest forever, in the order of Melchizedek.”</a:t>
            </a:r>
          </a:p>
          <a:p>
            <a:pPr algn="ctr" eaLnBrk="1" hangingPunct="1">
              <a:lnSpc>
                <a:spcPct val="11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90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060058"/>
      </p:ext>
    </p:extLst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			     </a:t>
            </a:r>
            <a:fld id="{AE83549C-12E2-4F2B-A2FB-54AD99F5417B}" type="slidenum">
              <a:rPr lang="en-US">
                <a:solidFill>
                  <a:schemeClr val="tx1"/>
                </a:solidFill>
              </a:rPr>
              <a:pPr>
                <a:defRPr/>
              </a:pPr>
              <a:t>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17122" name="Rectangle 2"/>
          <p:cNvSpPr>
            <a:spLocks noChangeArrowheads="1"/>
          </p:cNvSpPr>
          <p:nvPr/>
        </p:nvSpPr>
        <p:spPr bwMode="auto">
          <a:xfrm>
            <a:off x="1905000" y="1295401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Most Holy Place</a:t>
            </a:r>
          </a:p>
        </p:txBody>
      </p:sp>
      <p:sp>
        <p:nvSpPr>
          <p:cNvPr id="79876" name="WordArt 3"/>
          <p:cNvSpPr>
            <a:spLocks noChangeArrowheads="1" noChangeShapeType="1" noTextEdit="1"/>
          </p:cNvSpPr>
          <p:nvPr/>
        </p:nvSpPr>
        <p:spPr bwMode="auto">
          <a:xfrm>
            <a:off x="1981200" y="152400"/>
            <a:ext cx="8458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latin typeface="Arial Black"/>
              </a:rPr>
              <a:t>Hebrews 10:19-22</a:t>
            </a:r>
          </a:p>
        </p:txBody>
      </p:sp>
      <p:sp>
        <p:nvSpPr>
          <p:cNvPr id="79877" name="Text Box 4"/>
          <p:cNvSpPr txBox="1">
            <a:spLocks noChangeArrowheads="1"/>
          </p:cNvSpPr>
          <p:nvPr/>
        </p:nvSpPr>
        <p:spPr bwMode="auto">
          <a:xfrm>
            <a:off x="1524000" y="6477000"/>
            <a:ext cx="2286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www.AbidingRoom.com</a:t>
            </a:r>
          </a:p>
        </p:txBody>
      </p:sp>
      <p:sp>
        <p:nvSpPr>
          <p:cNvPr id="79878" name="Text Box 5"/>
          <p:cNvSpPr txBox="1">
            <a:spLocks noChangeArrowheads="1"/>
          </p:cNvSpPr>
          <p:nvPr/>
        </p:nvSpPr>
        <p:spPr bwMode="auto">
          <a:xfrm>
            <a:off x="1524000" y="2133600"/>
            <a:ext cx="9144000" cy="551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dirty="0">
                <a:latin typeface="Bookman Old Style" pitchFamily="18" charset="0"/>
              </a:rPr>
              <a:t>“Therefore, brothers, since </a:t>
            </a:r>
            <a:r>
              <a:rPr lang="en-US" altLang="en-US" i="1" dirty="0">
                <a:latin typeface="Bookman Old Style" pitchFamily="18" charset="0"/>
              </a:rPr>
              <a:t>WE</a:t>
            </a:r>
            <a:r>
              <a:rPr lang="en-US" altLang="en-US" dirty="0">
                <a:latin typeface="Bookman Old Style" pitchFamily="18" charset="0"/>
              </a:rPr>
              <a:t> have confidence to </a:t>
            </a:r>
            <a:r>
              <a:rPr lang="en-US" altLang="en-US" i="1" dirty="0">
                <a:latin typeface="Bookman Old Style" pitchFamily="18" charset="0"/>
              </a:rPr>
              <a:t>ENTER</a:t>
            </a:r>
            <a:r>
              <a:rPr lang="en-US" altLang="en-US" dirty="0">
                <a:latin typeface="Bookman Old Style" pitchFamily="18" charset="0"/>
              </a:rPr>
              <a:t> </a:t>
            </a:r>
            <a:r>
              <a:rPr lang="en-US" altLang="en-US" u="sng" dirty="0">
                <a:latin typeface="Bookman Old Style" pitchFamily="18" charset="0"/>
              </a:rPr>
              <a:t>the Most Holy Place</a:t>
            </a:r>
            <a:r>
              <a:rPr lang="en-US" altLang="en-US" dirty="0">
                <a:latin typeface="Bookman Old Style" pitchFamily="18" charset="0"/>
              </a:rPr>
              <a:t> by the blood of Jesus, by a new and living way opened for us through the curtain, that is, his body, and since we have a great priest over the house of God, let us draw near to God with a sincere heart in full assurance of faith, having our hearts sprinkled to cleanse us from a guilty conscience and having our bodies washed with pure water.”</a:t>
            </a:r>
          </a:p>
          <a:p>
            <a:pPr algn="ctr" eaLnBrk="1" hangingPunct="1">
              <a:lnSpc>
                <a:spcPct val="110000"/>
              </a:lnSpc>
              <a:spcBef>
                <a:spcPct val="50000"/>
              </a:spcBef>
              <a:buClrTx/>
              <a:buSzTx/>
              <a:buFontTx/>
              <a:buNone/>
            </a:pPr>
            <a:br>
              <a:rPr lang="en-US" altLang="en-US" sz="2900" dirty="0">
                <a:latin typeface="Bookman Old Style" pitchFamily="18" charset="0"/>
              </a:rPr>
            </a:br>
            <a:endParaRPr lang="en-US" altLang="en-US" sz="29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140513"/>
      </p:ext>
    </p:extLst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43</TotalTime>
  <Words>361</Words>
  <Application>Microsoft Office PowerPoint</Application>
  <PresentationFormat>Widescreen</PresentationFormat>
  <Paragraphs>50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Arial Narrow</vt:lpstr>
      <vt:lpstr>Bookman Old Style</vt:lpstr>
      <vt:lpstr>Calibri</vt:lpstr>
      <vt:lpstr>Corbel</vt:lpstr>
      <vt:lpstr>Times New Roman</vt:lpstr>
      <vt:lpstr>Depth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2019-02-14T12:39:27Z</dcterms:created>
  <dcterms:modified xsi:type="dcterms:W3CDTF">2019-10-11T15:37:18Z</dcterms:modified>
</cp:coreProperties>
</file>