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13" r:id="rId2"/>
    <p:sldId id="274" r:id="rId3"/>
    <p:sldId id="275" r:id="rId4"/>
    <p:sldId id="276" r:id="rId5"/>
    <p:sldId id="261" r:id="rId6"/>
    <p:sldId id="300" r:id="rId7"/>
    <p:sldId id="263" r:id="rId8"/>
    <p:sldId id="264" r:id="rId9"/>
    <p:sldId id="301" r:id="rId10"/>
    <p:sldId id="415" r:id="rId11"/>
    <p:sldId id="416" r:id="rId12"/>
    <p:sldId id="414" r:id="rId13"/>
    <p:sldId id="278" r:id="rId14"/>
    <p:sldId id="259" r:id="rId15"/>
    <p:sldId id="412" r:id="rId16"/>
    <p:sldId id="417" r:id="rId17"/>
    <p:sldId id="418" r:id="rId18"/>
    <p:sldId id="419" r:id="rId19"/>
    <p:sldId id="257" r:id="rId20"/>
    <p:sldId id="258" r:id="rId21"/>
    <p:sldId id="420" r:id="rId22"/>
    <p:sldId id="260" r:id="rId23"/>
    <p:sldId id="421" r:id="rId24"/>
    <p:sldId id="266" r:id="rId25"/>
    <p:sldId id="262" r:id="rId26"/>
    <p:sldId id="422" r:id="rId27"/>
    <p:sldId id="423" r:id="rId28"/>
    <p:sldId id="265" r:id="rId29"/>
    <p:sldId id="31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660"/>
  </p:normalViewPr>
  <p:slideViewPr>
    <p:cSldViewPr snapToGrid="0">
      <p:cViewPr varScale="1">
        <p:scale>
          <a:sx n="122" d="100"/>
          <a:sy n="122" d="100"/>
        </p:scale>
        <p:origin x="208"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0C57BF3D-7EA7-4BD7-B7E1-13501B0D58EF}" type="datetimeFigureOut">
              <a:rPr lang="en-US" smtClean="0"/>
              <a:t>10/10/19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8167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297166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1345438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52560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2500613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C57BF3D-7EA7-4BD7-B7E1-13501B0D58EF}" type="datetimeFigureOut">
              <a:rPr lang="en-US" smtClean="0"/>
              <a:t>10/10/19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314729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C57BF3D-7EA7-4BD7-B7E1-13501B0D58EF}" type="datetimeFigureOut">
              <a:rPr lang="en-US" smtClean="0"/>
              <a:t>10/10/19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41183402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7BF3D-7EA7-4BD7-B7E1-13501B0D58EF}" type="datetimeFigureOut">
              <a:rPr lang="en-US" smtClean="0"/>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238721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7BF3D-7EA7-4BD7-B7E1-13501B0D58EF}" type="datetimeFigureOut">
              <a:rPr lang="en-US" smtClean="0"/>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125066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57BF3D-7EA7-4BD7-B7E1-13501B0D58EF}" type="datetimeFigureOut">
              <a:rPr lang="en-US" smtClean="0"/>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387136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57BF3D-7EA7-4BD7-B7E1-13501B0D58EF}" type="datetimeFigureOut">
              <a:rPr lang="en-US" smtClean="0"/>
              <a:t>10/10/19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417657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53361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57BF3D-7EA7-4BD7-B7E1-13501B0D58EF}" type="datetimeFigureOut">
              <a:rPr lang="en-US" smtClean="0"/>
              <a:t>10/10/19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157941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57BF3D-7EA7-4BD7-B7E1-13501B0D58EF}" type="datetimeFigureOut">
              <a:rPr lang="en-US" smtClean="0"/>
              <a:t>10/10/19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88437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7BF3D-7EA7-4BD7-B7E1-13501B0D58EF}" type="datetimeFigureOut">
              <a:rPr lang="en-US" smtClean="0"/>
              <a:t>10/10/19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147308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426308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57BF3D-7EA7-4BD7-B7E1-13501B0D58EF}" type="datetimeFigureOut">
              <a:rPr lang="en-US" smtClean="0"/>
              <a:t>10/10/19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41F5F3-54DA-4FCE-8564-A71914DC7C30}" type="slidenum">
              <a:rPr lang="en-US" smtClean="0"/>
              <a:t>‹#›</a:t>
            </a:fld>
            <a:endParaRPr lang="en-US"/>
          </a:p>
        </p:txBody>
      </p:sp>
    </p:spTree>
    <p:extLst>
      <p:ext uri="{BB962C8B-B14F-4D97-AF65-F5344CB8AC3E}">
        <p14:creationId xmlns:p14="http://schemas.microsoft.com/office/powerpoint/2010/main" val="236257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C57BF3D-7EA7-4BD7-B7E1-13501B0D58EF}" type="datetimeFigureOut">
              <a:rPr lang="en-US" smtClean="0"/>
              <a:t>10/10/19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041F5F3-54DA-4FCE-8564-A71914DC7C30}" type="slidenum">
              <a:rPr lang="en-US" smtClean="0"/>
              <a:t>‹#›</a:t>
            </a:fld>
            <a:endParaRPr lang="en-US"/>
          </a:p>
        </p:txBody>
      </p:sp>
    </p:spTree>
    <p:extLst>
      <p:ext uri="{BB962C8B-B14F-4D97-AF65-F5344CB8AC3E}">
        <p14:creationId xmlns:p14="http://schemas.microsoft.com/office/powerpoint/2010/main" val="2995970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WordArt 3">
            <a:extLst>
              <a:ext uri="{FF2B5EF4-FFF2-40B4-BE49-F238E27FC236}">
                <a16:creationId xmlns:a16="http://schemas.microsoft.com/office/drawing/2014/main" id="{E5F01F32-99E9-4EA9-91C1-0EA4CC69AC17}"/>
              </a:ext>
            </a:extLst>
          </p:cNvPr>
          <p:cNvSpPr>
            <a:spLocks noChangeArrowheads="1" noChangeShapeType="1" noTextEdit="1"/>
          </p:cNvSpPr>
          <p:nvPr/>
        </p:nvSpPr>
        <p:spPr bwMode="auto">
          <a:xfrm>
            <a:off x="2057400" y="990600"/>
            <a:ext cx="8077200" cy="1219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Book Antiqua" panose="02040602050305030304" pitchFamily="18" charset="0"/>
              </a:rPr>
              <a:t>The Abiding Room</a:t>
            </a:r>
          </a:p>
        </p:txBody>
      </p:sp>
      <p:sp>
        <p:nvSpPr>
          <p:cNvPr id="15362" name="Text Box 4">
            <a:extLst>
              <a:ext uri="{FF2B5EF4-FFF2-40B4-BE49-F238E27FC236}">
                <a16:creationId xmlns:a16="http://schemas.microsoft.com/office/drawing/2014/main" id="{30EB3D03-22A1-490C-8FAA-1F60C6E5F87D}"/>
              </a:ext>
            </a:extLst>
          </p:cNvPr>
          <p:cNvSpPr txBox="1">
            <a:spLocks noChangeArrowheads="1"/>
          </p:cNvSpPr>
          <p:nvPr/>
        </p:nvSpPr>
        <p:spPr bwMode="auto">
          <a:xfrm>
            <a:off x="1981200" y="2895600"/>
            <a:ext cx="8229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
                <a:schemeClr val="tx2"/>
              </a:buClr>
              <a:buSzTx/>
              <a:buFont typeface="Wingdings" panose="05000000000000000000" pitchFamily="2" charset="2"/>
              <a:buNone/>
            </a:pPr>
            <a:r>
              <a:rPr lang="en-US" altLang="en-US" sz="6000" dirty="0">
                <a:latin typeface="Times New Roman" panose="02020603050405020304" pitchFamily="18" charset="0"/>
              </a:rPr>
              <a:t>3 Levels of Life</a:t>
            </a:r>
          </a:p>
          <a:p>
            <a:pPr algn="ctr" eaLnBrk="1" hangingPunct="1">
              <a:spcBef>
                <a:spcPct val="50000"/>
              </a:spcBef>
              <a:buClr>
                <a:schemeClr val="tx2"/>
              </a:buClr>
              <a:buSzTx/>
              <a:buFont typeface="Wingdings" panose="05000000000000000000" pitchFamily="2" charset="2"/>
              <a:buNone/>
            </a:pPr>
            <a:endParaRPr lang="en-US" altLang="en-US" sz="4400" dirty="0">
              <a:latin typeface="Times New Roman" panose="02020603050405020304" pitchFamily="18" charset="0"/>
            </a:endParaRPr>
          </a:p>
          <a:p>
            <a:pPr algn="ctr" eaLnBrk="1" hangingPunct="1">
              <a:spcBef>
                <a:spcPct val="50000"/>
              </a:spcBef>
              <a:buClr>
                <a:schemeClr val="tx2"/>
              </a:buClr>
              <a:buSzTx/>
              <a:buFont typeface="Wingdings" panose="05000000000000000000" pitchFamily="2" charset="2"/>
              <a:buNone/>
            </a:pPr>
            <a:r>
              <a:rPr lang="en-US" altLang="en-US" sz="6000" i="1" dirty="0">
                <a:latin typeface="Times New Roman" panose="02020603050405020304" pitchFamily="18" charset="0"/>
              </a:rPr>
              <a:t>www.AbidingRoom.com</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2">
            <a:extLst>
              <a:ext uri="{FF2B5EF4-FFF2-40B4-BE49-F238E27FC236}">
                <a16:creationId xmlns:a16="http://schemas.microsoft.com/office/drawing/2014/main" id="{B9FDFE15-DB32-484E-AF29-133B1E5880F7}"/>
              </a:ext>
            </a:extLst>
          </p:cNvPr>
          <p:cNvSpPr txBox="1">
            <a:spLocks noChangeArrowheads="1"/>
          </p:cNvSpPr>
          <p:nvPr/>
        </p:nvSpPr>
        <p:spPr bwMode="auto">
          <a:xfrm>
            <a:off x="1828800" y="1752601"/>
            <a:ext cx="8534400"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000" i="1">
                <a:latin typeface="Times New Roman" panose="02020603050405020304" pitchFamily="18" charset="0"/>
              </a:rPr>
              <a:t>Victory</a:t>
            </a:r>
            <a:endParaRPr lang="en-US" altLang="en-US" sz="1800" i="1">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“For those who </a:t>
            </a:r>
            <a:r>
              <a:rPr lang="en-US" altLang="en-US" sz="3400" u="sng">
                <a:latin typeface="Times New Roman" panose="02020603050405020304" pitchFamily="18" charset="0"/>
              </a:rPr>
              <a:t>live according</a:t>
            </a:r>
            <a:r>
              <a:rPr lang="en-US" altLang="en-US" sz="3400">
                <a:latin typeface="Times New Roman" panose="02020603050405020304" pitchFamily="18" charset="0"/>
              </a:rPr>
              <a:t> to the </a:t>
            </a:r>
            <a:r>
              <a:rPr lang="en-US" altLang="en-US" sz="3400" u="sng">
                <a:latin typeface="Times New Roman" panose="02020603050405020304" pitchFamily="18" charset="0"/>
              </a:rPr>
              <a:t>flesh</a:t>
            </a:r>
            <a:r>
              <a:rPr lang="en-US" altLang="en-US" sz="3400">
                <a:latin typeface="Times New Roman" panose="02020603050405020304" pitchFamily="18" charset="0"/>
              </a:rPr>
              <a:t> set their minds on the things of the </a:t>
            </a:r>
            <a:r>
              <a:rPr lang="en-US" altLang="en-US" sz="3400" u="sng">
                <a:latin typeface="Times New Roman" panose="02020603050405020304" pitchFamily="18" charset="0"/>
              </a:rPr>
              <a:t>flesh</a:t>
            </a:r>
            <a:r>
              <a:rPr lang="en-US" altLang="en-US" sz="3400">
                <a:latin typeface="Times New Roman" panose="02020603050405020304" pitchFamily="18" charset="0"/>
              </a:rPr>
              <a:t>, but those who </a:t>
            </a:r>
            <a:r>
              <a:rPr lang="en-US" altLang="en-US" sz="3400" u="sng">
                <a:latin typeface="Times New Roman" panose="02020603050405020304" pitchFamily="18" charset="0"/>
              </a:rPr>
              <a:t>live according</a:t>
            </a:r>
            <a:r>
              <a:rPr lang="en-US" altLang="en-US" sz="3400">
                <a:latin typeface="Times New Roman" panose="02020603050405020304" pitchFamily="18" charset="0"/>
              </a:rPr>
              <a:t> to the </a:t>
            </a:r>
            <a:r>
              <a:rPr lang="en-US" altLang="en-US" sz="3400" u="sng">
                <a:latin typeface="Times New Roman" panose="02020603050405020304" pitchFamily="18" charset="0"/>
              </a:rPr>
              <a:t>Spirit</a:t>
            </a:r>
            <a:r>
              <a:rPr lang="en-US" altLang="en-US" sz="3400">
                <a:latin typeface="Times New Roman" panose="02020603050405020304" pitchFamily="18" charset="0"/>
              </a:rPr>
              <a:t> set their minds on the things of the </a:t>
            </a:r>
            <a:r>
              <a:rPr lang="en-US" altLang="en-US" sz="3400" u="sng">
                <a:latin typeface="Times New Roman" panose="02020603050405020304" pitchFamily="18" charset="0"/>
              </a:rPr>
              <a:t>Spirit</a:t>
            </a:r>
            <a:r>
              <a:rPr lang="en-US" altLang="en-US" sz="3400">
                <a:latin typeface="Times New Roman" panose="02020603050405020304" pitchFamily="18" charset="0"/>
              </a:rPr>
              <a:t>. For to set the mind on the </a:t>
            </a:r>
            <a:r>
              <a:rPr lang="en-US" altLang="en-US" sz="3400" u="sng">
                <a:latin typeface="Times New Roman" panose="02020603050405020304" pitchFamily="18" charset="0"/>
              </a:rPr>
              <a:t>flesh</a:t>
            </a:r>
            <a:r>
              <a:rPr lang="en-US" altLang="en-US" sz="3400">
                <a:latin typeface="Times New Roman" panose="02020603050405020304" pitchFamily="18" charset="0"/>
              </a:rPr>
              <a:t> is death, but </a:t>
            </a:r>
            <a:r>
              <a:rPr lang="en-US" altLang="en-US" sz="3400" u="sng">
                <a:latin typeface="Times New Roman" panose="02020603050405020304" pitchFamily="18" charset="0"/>
              </a:rPr>
              <a:t>to set the mind on the Spirit</a:t>
            </a:r>
            <a:r>
              <a:rPr lang="en-US" altLang="en-US" sz="3400">
                <a:latin typeface="Times New Roman" panose="02020603050405020304" pitchFamily="18" charset="0"/>
              </a:rPr>
              <a:t> is life and peace.”												</a:t>
            </a:r>
            <a:r>
              <a:rPr lang="en-US" altLang="en-US">
                <a:latin typeface="Times New Roman" panose="02020603050405020304" pitchFamily="18" charset="0"/>
              </a:rPr>
              <a:t>(ESV)</a:t>
            </a:r>
          </a:p>
        </p:txBody>
      </p:sp>
      <p:sp>
        <p:nvSpPr>
          <p:cNvPr id="24578" name="WordArt 3">
            <a:extLst>
              <a:ext uri="{FF2B5EF4-FFF2-40B4-BE49-F238E27FC236}">
                <a16:creationId xmlns:a16="http://schemas.microsoft.com/office/drawing/2014/main" id="{7096C299-24AE-4342-8DC5-3DDA5184A435}"/>
              </a:ext>
            </a:extLst>
          </p:cNvPr>
          <p:cNvSpPr>
            <a:spLocks noChangeArrowheads="1" noChangeShapeType="1" noTextEdit="1"/>
          </p:cNvSpPr>
          <p:nvPr/>
        </p:nvSpPr>
        <p:spPr bwMode="auto">
          <a:xfrm>
            <a:off x="2971800" y="6858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8:5-6</a:t>
            </a:r>
          </a:p>
        </p:txBody>
      </p:sp>
      <p:sp>
        <p:nvSpPr>
          <p:cNvPr id="24579" name="Text Box 4">
            <a:extLst>
              <a:ext uri="{FF2B5EF4-FFF2-40B4-BE49-F238E27FC236}">
                <a16:creationId xmlns:a16="http://schemas.microsoft.com/office/drawing/2014/main" id="{313C0E14-BA28-481E-89B7-B9A71616D84D}"/>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a:extLst>
              <a:ext uri="{FF2B5EF4-FFF2-40B4-BE49-F238E27FC236}">
                <a16:creationId xmlns:a16="http://schemas.microsoft.com/office/drawing/2014/main" id="{C21E5A87-8821-486D-9DBB-DDC679996927}"/>
              </a:ext>
            </a:extLst>
          </p:cNvPr>
          <p:cNvSpPr txBox="1">
            <a:spLocks noChangeArrowheads="1"/>
          </p:cNvSpPr>
          <p:nvPr/>
        </p:nvSpPr>
        <p:spPr bwMode="auto">
          <a:xfrm>
            <a:off x="1828800" y="1981200"/>
            <a:ext cx="8534400" cy="426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000" i="1">
                <a:latin typeface="Times New Roman" panose="02020603050405020304" pitchFamily="18" charset="0"/>
              </a:rPr>
              <a:t>Victory</a:t>
            </a:r>
          </a:p>
          <a:p>
            <a:pPr algn="ctr" eaLnBrk="1" hangingPunct="1">
              <a:spcBef>
                <a:spcPct val="50000"/>
              </a:spcBef>
              <a:buClrTx/>
              <a:buSzTx/>
              <a:buFontTx/>
              <a:buNone/>
            </a:pPr>
            <a:endParaRPr lang="en-US" altLang="en-US" sz="1800" i="1">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“For the mind that is set on the </a:t>
            </a:r>
            <a:r>
              <a:rPr lang="en-US" altLang="en-US" sz="3400" u="sng">
                <a:latin typeface="Times New Roman" panose="02020603050405020304" pitchFamily="18" charset="0"/>
              </a:rPr>
              <a:t>flesh</a:t>
            </a:r>
            <a:r>
              <a:rPr lang="en-US" altLang="en-US" sz="3400">
                <a:latin typeface="Times New Roman" panose="02020603050405020304" pitchFamily="18" charset="0"/>
              </a:rPr>
              <a:t> is hostile to God, for it does not submit to God's law; indeed, it cannot. Those </a:t>
            </a:r>
            <a:r>
              <a:rPr lang="en-US" altLang="en-US" sz="3400" u="sng">
                <a:latin typeface="Times New Roman" panose="02020603050405020304" pitchFamily="18" charset="0"/>
              </a:rPr>
              <a:t>who are in the flesh</a:t>
            </a:r>
            <a:r>
              <a:rPr lang="en-US" altLang="en-US" sz="3400">
                <a:latin typeface="Times New Roman" panose="02020603050405020304" pitchFamily="18" charset="0"/>
              </a:rPr>
              <a:t> cannot please God.”</a:t>
            </a:r>
          </a:p>
          <a:p>
            <a:pPr eaLnBrk="1" hangingPunct="1">
              <a:spcBef>
                <a:spcPct val="50000"/>
              </a:spcBef>
              <a:buClrTx/>
              <a:buSzTx/>
              <a:buFontTx/>
              <a:buNone/>
            </a:pPr>
            <a:r>
              <a:rPr lang="en-US" altLang="en-US" sz="3400">
                <a:latin typeface="Times New Roman" panose="02020603050405020304" pitchFamily="18" charset="0"/>
              </a:rPr>
              <a:t>							 </a:t>
            </a:r>
            <a:r>
              <a:rPr lang="en-US" altLang="en-US">
                <a:latin typeface="Times New Roman" panose="02020603050405020304" pitchFamily="18" charset="0"/>
              </a:rPr>
              <a:t>(ESV)</a:t>
            </a:r>
          </a:p>
        </p:txBody>
      </p:sp>
      <p:sp>
        <p:nvSpPr>
          <p:cNvPr id="25602" name="WordArt 3">
            <a:extLst>
              <a:ext uri="{FF2B5EF4-FFF2-40B4-BE49-F238E27FC236}">
                <a16:creationId xmlns:a16="http://schemas.microsoft.com/office/drawing/2014/main" id="{84195EDE-3BFC-42C9-A9DE-0BC5AEE29EA3}"/>
              </a:ext>
            </a:extLst>
          </p:cNvPr>
          <p:cNvSpPr>
            <a:spLocks noChangeArrowheads="1" noChangeShapeType="1" noTextEdit="1"/>
          </p:cNvSpPr>
          <p:nvPr/>
        </p:nvSpPr>
        <p:spPr bwMode="auto">
          <a:xfrm>
            <a:off x="2971800" y="6858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8:7-8</a:t>
            </a:r>
          </a:p>
        </p:txBody>
      </p:sp>
      <p:sp>
        <p:nvSpPr>
          <p:cNvPr id="25603" name="Text Box 4">
            <a:extLst>
              <a:ext uri="{FF2B5EF4-FFF2-40B4-BE49-F238E27FC236}">
                <a16:creationId xmlns:a16="http://schemas.microsoft.com/office/drawing/2014/main" id="{7F2C1264-062B-436A-85CB-BD106BE18BB4}"/>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a:extLst>
              <a:ext uri="{FF2B5EF4-FFF2-40B4-BE49-F238E27FC236}">
                <a16:creationId xmlns:a16="http://schemas.microsoft.com/office/drawing/2014/main" id="{3FFFAE0F-3DFF-4185-8A1D-B11E69933F17}"/>
              </a:ext>
            </a:extLst>
          </p:cNvPr>
          <p:cNvSpPr>
            <a:spLocks noGrp="1" noChangeArrowheads="1"/>
          </p:cNvSpPr>
          <p:nvPr>
            <p:ph idx="1"/>
          </p:nvPr>
        </p:nvSpPr>
        <p:spPr>
          <a:xfrm>
            <a:off x="1828800" y="1981200"/>
            <a:ext cx="8610600" cy="4876800"/>
          </a:xfrm>
        </p:spPr>
        <p:txBody>
          <a:bodyPr/>
          <a:lstStyle/>
          <a:p>
            <a:pPr algn="ctr" eaLnBrk="1" hangingPunct="1">
              <a:spcBef>
                <a:spcPct val="50000"/>
              </a:spcBef>
              <a:buClrTx/>
              <a:buSzTx/>
              <a:buFontTx/>
              <a:buNone/>
            </a:pPr>
            <a:r>
              <a:rPr lang="en-US" altLang="en-US" sz="4000" b="1" i="1">
                <a:latin typeface="Times New Roman" panose="02020603050405020304" pitchFamily="18" charset="0"/>
              </a:rPr>
              <a:t>Victory</a:t>
            </a:r>
          </a:p>
          <a:p>
            <a:pPr algn="ctr" eaLnBrk="1" hangingPunct="1">
              <a:spcBef>
                <a:spcPct val="50000"/>
              </a:spcBef>
              <a:buClrTx/>
              <a:buSzTx/>
              <a:buFontTx/>
              <a:buNone/>
            </a:pPr>
            <a:endParaRPr lang="en-US" altLang="en-US" sz="1000" b="1" i="1">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  “For if you live according to the </a:t>
            </a:r>
            <a:r>
              <a:rPr lang="en-US" altLang="en-US" sz="3400" u="sng">
                <a:latin typeface="Times New Roman" panose="02020603050405020304" pitchFamily="18" charset="0"/>
              </a:rPr>
              <a:t>flesh</a:t>
            </a:r>
            <a:r>
              <a:rPr lang="en-US" altLang="en-US" sz="3400">
                <a:latin typeface="Times New Roman" panose="02020603050405020304" pitchFamily="18" charset="0"/>
              </a:rPr>
              <a:t> you will die, but if by the </a:t>
            </a:r>
            <a:r>
              <a:rPr lang="en-US" altLang="en-US" sz="3400" u="sng">
                <a:latin typeface="Times New Roman" panose="02020603050405020304" pitchFamily="18" charset="0"/>
              </a:rPr>
              <a:t>Spirit</a:t>
            </a:r>
            <a:r>
              <a:rPr lang="en-US" altLang="en-US" sz="3400">
                <a:latin typeface="Times New Roman" panose="02020603050405020304" pitchFamily="18" charset="0"/>
              </a:rPr>
              <a:t> you put to death the deeds of the body, you will live.</a:t>
            </a:r>
          </a:p>
          <a:p>
            <a:pPr eaLnBrk="1" hangingPunct="1">
              <a:spcBef>
                <a:spcPct val="50000"/>
              </a:spcBef>
              <a:buClrTx/>
              <a:buSzTx/>
              <a:buFontTx/>
              <a:buNone/>
            </a:pPr>
            <a:endParaRPr lang="en-US" altLang="en-US" sz="3400">
              <a:latin typeface="Times New Roman" panose="02020603050405020304" pitchFamily="18" charset="0"/>
            </a:endParaRPr>
          </a:p>
          <a:p>
            <a:pPr eaLnBrk="1" hangingPunct="1">
              <a:spcBef>
                <a:spcPct val="50000"/>
              </a:spcBef>
              <a:buClrTx/>
              <a:buSzTx/>
              <a:buFontTx/>
              <a:buNone/>
            </a:pPr>
            <a:r>
              <a:rPr lang="en-US" altLang="en-US" sz="3200">
                <a:latin typeface="Times New Roman" panose="02020603050405020304" pitchFamily="18" charset="0"/>
              </a:rPr>
              <a:t>							</a:t>
            </a:r>
            <a:r>
              <a:rPr lang="en-US" altLang="en-US">
                <a:latin typeface="Times New Roman" panose="02020603050405020304" pitchFamily="18" charset="0"/>
              </a:rPr>
              <a:t>	 (ESV)</a:t>
            </a:r>
          </a:p>
          <a:p>
            <a:pPr eaLnBrk="1" hangingPunct="1">
              <a:buFont typeface="Wingdings" panose="05000000000000000000" pitchFamily="2" charset="2"/>
              <a:buNone/>
            </a:pPr>
            <a:endParaRPr lang="en-US" altLang="en-US" sz="3200">
              <a:latin typeface="Times New Roman" panose="02020603050405020304" pitchFamily="18" charset="0"/>
            </a:endParaRPr>
          </a:p>
        </p:txBody>
      </p:sp>
      <p:sp>
        <p:nvSpPr>
          <p:cNvPr id="26626" name="WordArt 3">
            <a:extLst>
              <a:ext uri="{FF2B5EF4-FFF2-40B4-BE49-F238E27FC236}">
                <a16:creationId xmlns:a16="http://schemas.microsoft.com/office/drawing/2014/main" id="{3515A3CA-1973-47A9-82FF-5FCF72DF63ED}"/>
              </a:ext>
            </a:extLst>
          </p:cNvPr>
          <p:cNvSpPr>
            <a:spLocks noChangeArrowheads="1" noChangeShapeType="1" noTextEdit="1"/>
          </p:cNvSpPr>
          <p:nvPr/>
        </p:nvSpPr>
        <p:spPr bwMode="auto">
          <a:xfrm>
            <a:off x="3200400" y="8382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8:13</a:t>
            </a:r>
          </a:p>
        </p:txBody>
      </p:sp>
      <p:sp>
        <p:nvSpPr>
          <p:cNvPr id="26627" name="Text Box 4">
            <a:extLst>
              <a:ext uri="{FF2B5EF4-FFF2-40B4-BE49-F238E27FC236}">
                <a16:creationId xmlns:a16="http://schemas.microsoft.com/office/drawing/2014/main" id="{B722DA0B-0140-4175-AE06-626C42EB0FAD}"/>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026">
            <a:extLst>
              <a:ext uri="{FF2B5EF4-FFF2-40B4-BE49-F238E27FC236}">
                <a16:creationId xmlns:a16="http://schemas.microsoft.com/office/drawing/2014/main" id="{5C6E74E6-28D0-417E-AA50-EC7E382D1073}"/>
              </a:ext>
            </a:extLst>
          </p:cNvPr>
          <p:cNvSpPr>
            <a:spLocks noGrp="1" noChangeArrowheads="1"/>
          </p:cNvSpPr>
          <p:nvPr>
            <p:ph type="title"/>
          </p:nvPr>
        </p:nvSpPr>
        <p:spPr>
          <a:xfrm>
            <a:off x="1524000" y="76200"/>
            <a:ext cx="9144000" cy="2133600"/>
          </a:xfrm>
        </p:spPr>
        <p:txBody>
          <a:bodyPr/>
          <a:lstStyle/>
          <a:p>
            <a:pPr algn="ctr" eaLnBrk="1" hangingPunct="1">
              <a:lnSpc>
                <a:spcPct val="100000"/>
              </a:lnSpc>
            </a:pPr>
            <a:r>
              <a:rPr lang="en-US" altLang="en-US" sz="5700"/>
              <a:t>Romans 7 and 8 </a:t>
            </a:r>
            <a:endParaRPr lang="en-US" altLang="en-US"/>
          </a:p>
        </p:txBody>
      </p:sp>
      <p:sp>
        <p:nvSpPr>
          <p:cNvPr id="27650" name="Rectangle 1027">
            <a:extLst>
              <a:ext uri="{FF2B5EF4-FFF2-40B4-BE49-F238E27FC236}">
                <a16:creationId xmlns:a16="http://schemas.microsoft.com/office/drawing/2014/main" id="{B9D12CAD-3178-4072-80C9-F74BC5871213}"/>
              </a:ext>
            </a:extLst>
          </p:cNvPr>
          <p:cNvSpPr>
            <a:spLocks noGrp="1" noChangeArrowheads="1"/>
          </p:cNvSpPr>
          <p:nvPr>
            <p:ph idx="1"/>
          </p:nvPr>
        </p:nvSpPr>
        <p:spPr>
          <a:xfrm>
            <a:off x="1524000" y="3429000"/>
            <a:ext cx="9144000" cy="4038600"/>
          </a:xfrm>
        </p:spPr>
        <p:txBody>
          <a:bodyPr/>
          <a:lstStyle/>
          <a:p>
            <a:pPr algn="ctr" eaLnBrk="1" hangingPunct="1">
              <a:buClr>
                <a:schemeClr val="tx2"/>
              </a:buClr>
              <a:buFont typeface="Wingdings" panose="05000000000000000000" pitchFamily="2" charset="2"/>
              <a:buNone/>
            </a:pPr>
            <a:endParaRPr lang="en-US" altLang="en-US" b="1"/>
          </a:p>
          <a:p>
            <a:pPr algn="ctr" eaLnBrk="1" hangingPunct="1">
              <a:buClr>
                <a:schemeClr val="tx2"/>
              </a:buClr>
              <a:buFont typeface="Wingdings" panose="05000000000000000000" pitchFamily="2" charset="2"/>
              <a:buNone/>
            </a:pPr>
            <a:r>
              <a:rPr lang="en-US" altLang="en-US" sz="3700" b="1"/>
              <a:t>The Holy Spirit</a:t>
            </a:r>
          </a:p>
          <a:p>
            <a:pPr algn="ctr" eaLnBrk="1" hangingPunct="1">
              <a:buClr>
                <a:schemeClr val="tx2"/>
              </a:buClr>
              <a:buFont typeface="Wingdings" panose="05000000000000000000" pitchFamily="2" charset="2"/>
              <a:buNone/>
            </a:pPr>
            <a:r>
              <a:rPr lang="en-US" altLang="en-US" sz="3700" b="1"/>
              <a:t>Or</a:t>
            </a:r>
          </a:p>
          <a:p>
            <a:pPr algn="ctr" eaLnBrk="1" hangingPunct="1">
              <a:buClr>
                <a:schemeClr val="tx2"/>
              </a:buClr>
              <a:buFont typeface="Wingdings" panose="05000000000000000000" pitchFamily="2" charset="2"/>
              <a:buNone/>
            </a:pPr>
            <a:r>
              <a:rPr lang="en-US" altLang="en-US" sz="3700" b="1"/>
              <a:t>The Flesh</a:t>
            </a:r>
          </a:p>
        </p:txBody>
      </p:sp>
      <p:sp>
        <p:nvSpPr>
          <p:cNvPr id="27651" name="Text Box 1028">
            <a:extLst>
              <a:ext uri="{FF2B5EF4-FFF2-40B4-BE49-F238E27FC236}">
                <a16:creationId xmlns:a16="http://schemas.microsoft.com/office/drawing/2014/main" id="{83F8896B-434C-4F9F-9F9D-27590F4D3964}"/>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
        <p:nvSpPr>
          <p:cNvPr id="2" name="TextBox 1">
            <a:extLst>
              <a:ext uri="{FF2B5EF4-FFF2-40B4-BE49-F238E27FC236}">
                <a16:creationId xmlns:a16="http://schemas.microsoft.com/office/drawing/2014/main" id="{133366B7-7A81-4BD9-95B0-E3BEDAF94841}"/>
              </a:ext>
            </a:extLst>
          </p:cNvPr>
          <p:cNvSpPr txBox="1"/>
          <p:nvPr/>
        </p:nvSpPr>
        <p:spPr>
          <a:xfrm>
            <a:off x="2057400" y="2209801"/>
            <a:ext cx="8305800" cy="1230313"/>
          </a:xfrm>
          <a:prstGeom prst="rect">
            <a:avLst/>
          </a:prstGeom>
          <a:noFill/>
        </p:spPr>
        <p:txBody>
          <a:bodyPr>
            <a:spAutoFit/>
          </a:bodyPr>
          <a:lstStyle/>
          <a:p>
            <a:pPr algn="ctr">
              <a:defRPr/>
            </a:pPr>
            <a:r>
              <a:rPr lang="en-US" sz="3700" dirty="0">
                <a:latin typeface="+mj-lt"/>
              </a:rPr>
              <a:t>Implies that all Believers, at any moment, </a:t>
            </a:r>
          </a:p>
          <a:p>
            <a:pPr algn="ctr">
              <a:defRPr/>
            </a:pPr>
            <a:r>
              <a:rPr lang="en-US" sz="3700" dirty="0">
                <a:latin typeface="+mj-lt"/>
              </a:rPr>
              <a:t>are controlled by either:</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44994C27-444F-D446-B400-5335120764FC}"/>
              </a:ext>
            </a:extLst>
          </p:cNvPr>
          <p:cNvSpPr>
            <a:spLocks noGrp="1" noChangeArrowheads="1"/>
          </p:cNvSpPr>
          <p:nvPr>
            <p:ph idx="1"/>
          </p:nvPr>
        </p:nvSpPr>
        <p:spPr>
          <a:xfrm>
            <a:off x="2057400" y="1676400"/>
            <a:ext cx="8077200" cy="1219200"/>
          </a:xfrm>
        </p:spPr>
        <p:txBody>
          <a:bodyPr/>
          <a:lstStyle/>
          <a:p>
            <a:pPr algn="ctr" eaLnBrk="1" hangingPunct="1">
              <a:buFont typeface="Wingdings" panose="05000000000000000000" pitchFamily="2" charset="2"/>
              <a:buNone/>
              <a:defRPr/>
            </a:pPr>
            <a:r>
              <a:rPr lang="en-US" altLang="en-US" sz="5000" b="1" dirty="0">
                <a:effectLst>
                  <a:outerShdw blurRad="38100" dist="38100" dir="2700000" algn="tl">
                    <a:srgbClr val="800000"/>
                  </a:outerShdw>
                </a:effectLst>
              </a:rPr>
              <a:t>“Be filled with the Spirit!” </a:t>
            </a:r>
          </a:p>
        </p:txBody>
      </p:sp>
      <p:sp>
        <p:nvSpPr>
          <p:cNvPr id="28674" name="Rectangle 4">
            <a:extLst>
              <a:ext uri="{FF2B5EF4-FFF2-40B4-BE49-F238E27FC236}">
                <a16:creationId xmlns:a16="http://schemas.microsoft.com/office/drawing/2014/main" id="{380E6931-69D9-4C87-A53C-4AC3A1E58A87}"/>
              </a:ext>
            </a:extLst>
          </p:cNvPr>
          <p:cNvSpPr>
            <a:spLocks noChangeArrowheads="1"/>
          </p:cNvSpPr>
          <p:nvPr/>
        </p:nvSpPr>
        <p:spPr bwMode="auto">
          <a:xfrm>
            <a:off x="1905000" y="3048000"/>
            <a:ext cx="8305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lnSpc>
                <a:spcPct val="90000"/>
              </a:lnSpc>
              <a:buFont typeface="Wingdings" panose="05000000000000000000" pitchFamily="2" charset="2"/>
              <a:buNone/>
            </a:pPr>
            <a:r>
              <a:rPr lang="en-US" altLang="en-US" sz="4000"/>
              <a:t>It implies </a:t>
            </a:r>
            <a:r>
              <a:rPr lang="en-US" altLang="en-US" sz="4000" u="sng"/>
              <a:t>not</a:t>
            </a:r>
            <a:r>
              <a:rPr lang="en-US" altLang="en-US" sz="4000"/>
              <a:t> all believers are filled.</a:t>
            </a:r>
          </a:p>
          <a:p>
            <a:pPr eaLnBrk="1" hangingPunct="1">
              <a:lnSpc>
                <a:spcPct val="90000"/>
              </a:lnSpc>
              <a:buFont typeface="Wingdings" panose="05000000000000000000" pitchFamily="2" charset="2"/>
              <a:buNone/>
            </a:pPr>
            <a:endParaRPr lang="en-US" altLang="en-US" sz="4000"/>
          </a:p>
          <a:p>
            <a:pPr algn="ctr" eaLnBrk="1" hangingPunct="1">
              <a:lnSpc>
                <a:spcPct val="90000"/>
              </a:lnSpc>
              <a:buFont typeface="Wingdings" panose="05000000000000000000" pitchFamily="2" charset="2"/>
              <a:buNone/>
            </a:pPr>
            <a:r>
              <a:rPr lang="en-US" altLang="en-US" sz="4000"/>
              <a:t>There are therefore 2 types of believers at any moment: </a:t>
            </a:r>
          </a:p>
          <a:p>
            <a:pPr algn="ctr" eaLnBrk="1" hangingPunct="1">
              <a:lnSpc>
                <a:spcPct val="90000"/>
              </a:lnSpc>
              <a:buFont typeface="Wingdings" panose="05000000000000000000" pitchFamily="2" charset="2"/>
              <a:buNone/>
            </a:pPr>
            <a:r>
              <a:rPr lang="en-US" altLang="en-US" sz="4000" i="1"/>
              <a:t>	Filled &amp; Not Filled</a:t>
            </a:r>
            <a:endParaRPr lang="en-US" altLang="en-US" sz="4000" i="1" u="sng"/>
          </a:p>
        </p:txBody>
      </p:sp>
      <p:pic>
        <p:nvPicPr>
          <p:cNvPr id="28675" name="WordArt 5">
            <a:extLst>
              <a:ext uri="{FF2B5EF4-FFF2-40B4-BE49-F238E27FC236}">
                <a16:creationId xmlns:a16="http://schemas.microsoft.com/office/drawing/2014/main" id="{D6799DDC-3117-4D0F-8121-32F4DB661A7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500" y="304800"/>
            <a:ext cx="6032500" cy="914400"/>
          </a:xfrm>
          <a:prstGeom prst="rect">
            <a:avLst/>
          </a:prstGeom>
          <a:noFill/>
          <a:extLst>
            <a:ext uri="{909E8E84-426E-40DD-AFC4-6F175D3DCCD1}">
              <a14:hiddenFill xmlns:a14="http://schemas.microsoft.com/office/drawing/2010/main">
                <a:solidFill>
                  <a:srgbClr val="FFFFFF"/>
                </a:solidFill>
              </a14:hiddenFill>
            </a:ext>
          </a:extLst>
        </p:spPr>
      </p:pic>
      <p:sp>
        <p:nvSpPr>
          <p:cNvPr id="28676" name="Text Box 6">
            <a:extLst>
              <a:ext uri="{FF2B5EF4-FFF2-40B4-BE49-F238E27FC236}">
                <a16:creationId xmlns:a16="http://schemas.microsoft.com/office/drawing/2014/main" id="{BA97ACA9-864F-49F6-8D76-A1E0A29430EE}"/>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Oval 2">
            <a:extLst>
              <a:ext uri="{FF2B5EF4-FFF2-40B4-BE49-F238E27FC236}">
                <a16:creationId xmlns:a16="http://schemas.microsoft.com/office/drawing/2014/main" id="{594854E4-A458-4601-B8A8-E4C71E6F1E11}"/>
              </a:ext>
            </a:extLst>
          </p:cNvPr>
          <p:cNvSpPr>
            <a:spLocks noChangeArrowheads="1"/>
          </p:cNvSpPr>
          <p:nvPr/>
        </p:nvSpPr>
        <p:spPr bwMode="auto">
          <a:xfrm>
            <a:off x="4343400" y="1295400"/>
            <a:ext cx="5334000" cy="5257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a:defRPr sz="2400" b="1">
                <a:solidFill>
                  <a:schemeClr val="tx1"/>
                </a:solidFill>
                <a:latin typeface="Times New Roman" panose="02020603050405020304" pitchFamily="18" charset="0"/>
              </a:defRPr>
            </a:lvl1pPr>
            <a:lvl2pPr marL="1066800" indent="-609600">
              <a:defRPr sz="2400" b="1">
                <a:solidFill>
                  <a:schemeClr val="tx1"/>
                </a:solidFill>
                <a:latin typeface="Times New Roman" panose="02020603050405020304" pitchFamily="18" charset="0"/>
              </a:defRPr>
            </a:lvl2pPr>
            <a:lvl3pPr marL="1524000" indent="-609600">
              <a:defRPr sz="2400" b="1">
                <a:solidFill>
                  <a:schemeClr val="tx1"/>
                </a:solidFill>
                <a:latin typeface="Times New Roman" panose="02020603050405020304" pitchFamily="18" charset="0"/>
              </a:defRPr>
            </a:lvl3pPr>
            <a:lvl4pPr marL="1981200" indent="-609600">
              <a:defRPr sz="2400" b="1">
                <a:solidFill>
                  <a:schemeClr val="tx1"/>
                </a:solidFill>
                <a:latin typeface="Times New Roman" panose="02020603050405020304" pitchFamily="18" charset="0"/>
              </a:defRPr>
            </a:lvl4pPr>
            <a:lvl5pPr marL="2438400" indent="-609600">
              <a:defRPr sz="2400" b="1">
                <a:solidFill>
                  <a:schemeClr val="tx1"/>
                </a:solidFill>
                <a:latin typeface="Times New Roman" panose="02020603050405020304" pitchFamily="18" charset="0"/>
              </a:defRPr>
            </a:lvl5pPr>
            <a:lvl6pPr marL="2895600" indent="-609600" eaLnBrk="0" fontAlgn="base" hangingPunct="0">
              <a:spcBef>
                <a:spcPct val="0"/>
              </a:spcBef>
              <a:spcAft>
                <a:spcPct val="0"/>
              </a:spcAft>
              <a:defRPr sz="2400" b="1">
                <a:solidFill>
                  <a:schemeClr val="tx1"/>
                </a:solidFill>
                <a:latin typeface="Times New Roman" panose="02020603050405020304" pitchFamily="18" charset="0"/>
              </a:defRPr>
            </a:lvl6pPr>
            <a:lvl7pPr marL="3352800" indent="-609600" eaLnBrk="0" fontAlgn="base" hangingPunct="0">
              <a:spcBef>
                <a:spcPct val="0"/>
              </a:spcBef>
              <a:spcAft>
                <a:spcPct val="0"/>
              </a:spcAft>
              <a:defRPr sz="2400" b="1">
                <a:solidFill>
                  <a:schemeClr val="tx1"/>
                </a:solidFill>
                <a:latin typeface="Times New Roman" panose="02020603050405020304" pitchFamily="18" charset="0"/>
              </a:defRPr>
            </a:lvl7pPr>
            <a:lvl8pPr marL="3810000" indent="-609600" eaLnBrk="0" fontAlgn="base" hangingPunct="0">
              <a:spcBef>
                <a:spcPct val="0"/>
              </a:spcBef>
              <a:spcAft>
                <a:spcPct val="0"/>
              </a:spcAft>
              <a:defRPr sz="2400" b="1">
                <a:solidFill>
                  <a:schemeClr val="tx1"/>
                </a:solidFill>
                <a:latin typeface="Times New Roman" panose="02020603050405020304" pitchFamily="18" charset="0"/>
              </a:defRPr>
            </a:lvl8pPr>
            <a:lvl9pPr marL="4267200" indent="-609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r>
              <a:rPr lang="en-US" altLang="en-US"/>
              <a:t>II. Believers </a:t>
            </a:r>
          </a:p>
          <a:p>
            <a:pPr algn="ctr" eaLnBrk="1" hangingPunct="1"/>
            <a:r>
              <a:rPr lang="en-US" altLang="en-US"/>
              <a:t>     Led by the Flesh</a:t>
            </a:r>
          </a:p>
          <a:p>
            <a:pPr algn="ctr" eaLnBrk="1" hangingPunct="1"/>
            <a:r>
              <a:rPr lang="en-US" altLang="en-US"/>
              <a:t>   </a:t>
            </a:r>
            <a:r>
              <a:rPr lang="en-US" altLang="en-US" i="1"/>
              <a:t>Romans 7: 14 – 25</a:t>
            </a:r>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p:txBody>
      </p:sp>
      <p:sp>
        <p:nvSpPr>
          <p:cNvPr id="29698" name="Oval 3">
            <a:extLst>
              <a:ext uri="{FF2B5EF4-FFF2-40B4-BE49-F238E27FC236}">
                <a16:creationId xmlns:a16="http://schemas.microsoft.com/office/drawing/2014/main" id="{5D9FCC49-23C1-4D04-AD16-17A08948716B}"/>
              </a:ext>
            </a:extLst>
          </p:cNvPr>
          <p:cNvSpPr>
            <a:spLocks noChangeArrowheads="1"/>
          </p:cNvSpPr>
          <p:nvPr/>
        </p:nvSpPr>
        <p:spPr bwMode="auto">
          <a:xfrm>
            <a:off x="5562600" y="2667000"/>
            <a:ext cx="38862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a:defRPr sz="2400" b="1">
                <a:solidFill>
                  <a:schemeClr val="tx1"/>
                </a:solidFill>
                <a:latin typeface="Times New Roman" panose="02020603050405020304" pitchFamily="18" charset="0"/>
              </a:defRPr>
            </a:lvl1pPr>
            <a:lvl2pPr marL="1066800" indent="-609600">
              <a:defRPr sz="2400" b="1">
                <a:solidFill>
                  <a:schemeClr val="tx1"/>
                </a:solidFill>
                <a:latin typeface="Times New Roman" panose="02020603050405020304" pitchFamily="18" charset="0"/>
              </a:defRPr>
            </a:lvl2pPr>
            <a:lvl3pPr marL="1524000" indent="-609600">
              <a:defRPr sz="2400" b="1">
                <a:solidFill>
                  <a:schemeClr val="tx1"/>
                </a:solidFill>
                <a:latin typeface="Times New Roman" panose="02020603050405020304" pitchFamily="18" charset="0"/>
              </a:defRPr>
            </a:lvl3pPr>
            <a:lvl4pPr marL="1981200" indent="-609600">
              <a:defRPr sz="2400" b="1">
                <a:solidFill>
                  <a:schemeClr val="tx1"/>
                </a:solidFill>
                <a:latin typeface="Times New Roman" panose="02020603050405020304" pitchFamily="18" charset="0"/>
              </a:defRPr>
            </a:lvl4pPr>
            <a:lvl5pPr marL="2438400" indent="-609600">
              <a:defRPr sz="2400" b="1">
                <a:solidFill>
                  <a:schemeClr val="tx1"/>
                </a:solidFill>
                <a:latin typeface="Times New Roman" panose="02020603050405020304" pitchFamily="18" charset="0"/>
              </a:defRPr>
            </a:lvl5pPr>
            <a:lvl6pPr marL="2895600" indent="-609600" eaLnBrk="0" fontAlgn="base" hangingPunct="0">
              <a:spcBef>
                <a:spcPct val="0"/>
              </a:spcBef>
              <a:spcAft>
                <a:spcPct val="0"/>
              </a:spcAft>
              <a:defRPr sz="2400" b="1">
                <a:solidFill>
                  <a:schemeClr val="tx1"/>
                </a:solidFill>
                <a:latin typeface="Times New Roman" panose="02020603050405020304" pitchFamily="18" charset="0"/>
              </a:defRPr>
            </a:lvl6pPr>
            <a:lvl7pPr marL="3352800" indent="-609600" eaLnBrk="0" fontAlgn="base" hangingPunct="0">
              <a:spcBef>
                <a:spcPct val="0"/>
              </a:spcBef>
              <a:spcAft>
                <a:spcPct val="0"/>
              </a:spcAft>
              <a:defRPr sz="2400" b="1">
                <a:solidFill>
                  <a:schemeClr val="tx1"/>
                </a:solidFill>
                <a:latin typeface="Times New Roman" panose="02020603050405020304" pitchFamily="18" charset="0"/>
              </a:defRPr>
            </a:lvl7pPr>
            <a:lvl8pPr marL="3810000" indent="-609600" eaLnBrk="0" fontAlgn="base" hangingPunct="0">
              <a:spcBef>
                <a:spcPct val="0"/>
              </a:spcBef>
              <a:spcAft>
                <a:spcPct val="0"/>
              </a:spcAft>
              <a:defRPr sz="2400" b="1">
                <a:solidFill>
                  <a:schemeClr val="tx1"/>
                </a:solidFill>
                <a:latin typeface="Times New Roman" panose="02020603050405020304" pitchFamily="18" charset="0"/>
              </a:defRPr>
            </a:lvl8pPr>
            <a:lvl9pPr marL="4267200" indent="-609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endParaRPr lang="en-US" altLang="en-US" b="0"/>
          </a:p>
          <a:p>
            <a:pPr algn="ctr" eaLnBrk="1" hangingPunct="1"/>
            <a:endParaRPr lang="en-US" altLang="en-US" b="0"/>
          </a:p>
          <a:p>
            <a:pPr algn="ctr" eaLnBrk="1" hangingPunct="1"/>
            <a:r>
              <a:rPr lang="en-US" altLang="en-US">
                <a:solidFill>
                  <a:srgbClr val="99CCFF"/>
                </a:solidFill>
              </a:rPr>
              <a:t>The Abiding Room</a:t>
            </a:r>
          </a:p>
          <a:p>
            <a:pPr algn="ctr" eaLnBrk="1" hangingPunct="1"/>
            <a:r>
              <a:rPr lang="en-US" altLang="en-US"/>
              <a:t>III. Believers Led</a:t>
            </a:r>
          </a:p>
          <a:p>
            <a:pPr algn="ctr" eaLnBrk="1" hangingPunct="1"/>
            <a:r>
              <a:rPr lang="en-US" altLang="en-US"/>
              <a:t>     by the Spirit</a:t>
            </a:r>
          </a:p>
          <a:p>
            <a:pPr algn="ctr" eaLnBrk="1" hangingPunct="1"/>
            <a:r>
              <a:rPr lang="en-US" altLang="en-US"/>
              <a:t>   </a:t>
            </a:r>
            <a:r>
              <a:rPr lang="en-US" altLang="en-US" i="1"/>
              <a:t>Romans 8: 1 – 16</a:t>
            </a:r>
          </a:p>
          <a:p>
            <a:pPr algn="ctr" eaLnBrk="1" hangingPunct="1"/>
            <a:endParaRPr lang="en-US" altLang="en-US" i="1"/>
          </a:p>
          <a:p>
            <a:pPr algn="ctr" eaLnBrk="1" hangingPunct="1"/>
            <a:endParaRPr lang="en-US" altLang="en-US" b="0" i="1"/>
          </a:p>
          <a:p>
            <a:pPr algn="ctr" eaLnBrk="1" hangingPunct="1"/>
            <a:endParaRPr lang="en-US" altLang="en-US" b="0" i="1"/>
          </a:p>
          <a:p>
            <a:pPr algn="ctr" eaLnBrk="1" hangingPunct="1"/>
            <a:endParaRPr lang="en-US" altLang="en-US" b="0"/>
          </a:p>
          <a:p>
            <a:pPr algn="ctr" eaLnBrk="1" hangingPunct="1"/>
            <a:endParaRPr lang="en-US" altLang="en-US"/>
          </a:p>
        </p:txBody>
      </p:sp>
      <p:sp>
        <p:nvSpPr>
          <p:cNvPr id="29699" name="AutoShape 4">
            <a:extLst>
              <a:ext uri="{FF2B5EF4-FFF2-40B4-BE49-F238E27FC236}">
                <a16:creationId xmlns:a16="http://schemas.microsoft.com/office/drawing/2014/main" id="{914C088A-AF56-49D7-A5B2-B72F7D3F8EF9}"/>
              </a:ext>
            </a:extLst>
          </p:cNvPr>
          <p:cNvSpPr>
            <a:spLocks noChangeArrowheads="1"/>
          </p:cNvSpPr>
          <p:nvPr/>
        </p:nvSpPr>
        <p:spPr bwMode="auto">
          <a:xfrm>
            <a:off x="3581400" y="2743200"/>
            <a:ext cx="1600200" cy="533400"/>
          </a:xfrm>
          <a:prstGeom prst="rightArrow">
            <a:avLst>
              <a:gd name="adj1" fmla="val 50000"/>
              <a:gd name="adj2" fmla="val 7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9700" name="Text Box 5">
            <a:extLst>
              <a:ext uri="{FF2B5EF4-FFF2-40B4-BE49-F238E27FC236}">
                <a16:creationId xmlns:a16="http://schemas.microsoft.com/office/drawing/2014/main" id="{2826BD69-C374-4271-B8F0-5BA2D2EE46E4}"/>
              </a:ext>
            </a:extLst>
          </p:cNvPr>
          <p:cNvSpPr txBox="1">
            <a:spLocks noChangeArrowheads="1"/>
          </p:cNvSpPr>
          <p:nvPr/>
        </p:nvSpPr>
        <p:spPr bwMode="auto">
          <a:xfrm>
            <a:off x="2590800" y="2438400"/>
            <a:ext cx="2514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a:latin typeface="Times New Roman" panose="02020603050405020304" pitchFamily="18" charset="0"/>
              </a:rPr>
              <a:t>Repent/Believe</a:t>
            </a:r>
          </a:p>
        </p:txBody>
      </p:sp>
      <p:sp>
        <p:nvSpPr>
          <p:cNvPr id="29701" name="AutoShape 6">
            <a:extLst>
              <a:ext uri="{FF2B5EF4-FFF2-40B4-BE49-F238E27FC236}">
                <a16:creationId xmlns:a16="http://schemas.microsoft.com/office/drawing/2014/main" id="{23CADEBD-153B-48DA-A45C-556CF480D67E}"/>
              </a:ext>
            </a:extLst>
          </p:cNvPr>
          <p:cNvSpPr>
            <a:spLocks noChangeArrowheads="1"/>
          </p:cNvSpPr>
          <p:nvPr/>
        </p:nvSpPr>
        <p:spPr bwMode="auto">
          <a:xfrm>
            <a:off x="4724400" y="4572000"/>
            <a:ext cx="1676400" cy="533400"/>
          </a:xfrm>
          <a:prstGeom prst="rightArrow">
            <a:avLst>
              <a:gd name="adj1" fmla="val 50000"/>
              <a:gd name="adj2" fmla="val 7857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9702" name="Text Box 7">
            <a:extLst>
              <a:ext uri="{FF2B5EF4-FFF2-40B4-BE49-F238E27FC236}">
                <a16:creationId xmlns:a16="http://schemas.microsoft.com/office/drawing/2014/main" id="{806D1C01-D8E8-44D7-81FB-7B88873A1439}"/>
              </a:ext>
            </a:extLst>
          </p:cNvPr>
          <p:cNvSpPr txBox="1">
            <a:spLocks noChangeArrowheads="1"/>
          </p:cNvSpPr>
          <p:nvPr/>
        </p:nvSpPr>
        <p:spPr bwMode="auto">
          <a:xfrm>
            <a:off x="5257800" y="609601"/>
            <a:ext cx="281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a:latin typeface="Times New Roman" panose="02020603050405020304" pitchFamily="18" charset="0"/>
              </a:rPr>
              <a:t>I.  Unbelievers</a:t>
            </a:r>
          </a:p>
        </p:txBody>
      </p:sp>
      <p:sp>
        <p:nvSpPr>
          <p:cNvPr id="29703" name="Text Box 8">
            <a:extLst>
              <a:ext uri="{FF2B5EF4-FFF2-40B4-BE49-F238E27FC236}">
                <a16:creationId xmlns:a16="http://schemas.microsoft.com/office/drawing/2014/main" id="{BFE6CA5E-C9C8-4348-92A2-BBB4EDD1EB00}"/>
              </a:ext>
            </a:extLst>
          </p:cNvPr>
          <p:cNvSpPr txBox="1">
            <a:spLocks noChangeArrowheads="1"/>
          </p:cNvSpPr>
          <p:nvPr/>
        </p:nvSpPr>
        <p:spPr bwMode="auto">
          <a:xfrm>
            <a:off x="1600200" y="4267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400">
                <a:latin typeface="Times New Roman" panose="02020603050405020304" pitchFamily="18" charset="0"/>
              </a:rPr>
              <a:t>Repent/Believe/Surrender/Abide</a:t>
            </a:r>
          </a:p>
        </p:txBody>
      </p:sp>
      <p:sp>
        <p:nvSpPr>
          <p:cNvPr id="29704" name="Text Box 9">
            <a:extLst>
              <a:ext uri="{FF2B5EF4-FFF2-40B4-BE49-F238E27FC236}">
                <a16:creationId xmlns:a16="http://schemas.microsoft.com/office/drawing/2014/main" id="{1D9E0910-0D93-4F7E-BD56-4324FDC405BB}"/>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
        <p:nvSpPr>
          <p:cNvPr id="29705" name="AutoShape 10">
            <a:extLst>
              <a:ext uri="{FF2B5EF4-FFF2-40B4-BE49-F238E27FC236}">
                <a16:creationId xmlns:a16="http://schemas.microsoft.com/office/drawing/2014/main" id="{F08B25F5-1BBF-48E5-8642-CFCDD7B8762C}"/>
              </a:ext>
            </a:extLst>
          </p:cNvPr>
          <p:cNvSpPr>
            <a:spLocks noChangeArrowheads="1"/>
          </p:cNvSpPr>
          <p:nvPr/>
        </p:nvSpPr>
        <p:spPr bwMode="auto">
          <a:xfrm rot="10800000">
            <a:off x="5562600" y="5638800"/>
            <a:ext cx="1676400" cy="533400"/>
          </a:xfrm>
          <a:prstGeom prst="rightArrow">
            <a:avLst>
              <a:gd name="adj1" fmla="val 50000"/>
              <a:gd name="adj2" fmla="val 7857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29706" name="Text Box 11">
            <a:extLst>
              <a:ext uri="{FF2B5EF4-FFF2-40B4-BE49-F238E27FC236}">
                <a16:creationId xmlns:a16="http://schemas.microsoft.com/office/drawing/2014/main" id="{C5B782BB-EBA5-4829-8B29-D431B8ABAB78}"/>
              </a:ext>
            </a:extLst>
          </p:cNvPr>
          <p:cNvSpPr txBox="1">
            <a:spLocks noChangeArrowheads="1"/>
          </p:cNvSpPr>
          <p:nvPr/>
        </p:nvSpPr>
        <p:spPr bwMode="auto">
          <a:xfrm>
            <a:off x="5867400" y="5334000"/>
            <a:ext cx="2895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a:latin typeface="Times New Roman" panose="02020603050405020304" pitchFamily="18" charset="0"/>
              </a:rPr>
              <a:t>  Sin/Disobey/Unbelief</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val 2">
            <a:extLst>
              <a:ext uri="{FF2B5EF4-FFF2-40B4-BE49-F238E27FC236}">
                <a16:creationId xmlns:a16="http://schemas.microsoft.com/office/drawing/2014/main" id="{C312F268-09EC-4720-87AB-6559E3CF73A9}"/>
              </a:ext>
            </a:extLst>
          </p:cNvPr>
          <p:cNvSpPr>
            <a:spLocks noChangeArrowheads="1"/>
          </p:cNvSpPr>
          <p:nvPr/>
        </p:nvSpPr>
        <p:spPr bwMode="auto">
          <a:xfrm>
            <a:off x="4343400" y="1295400"/>
            <a:ext cx="5334000" cy="52578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a:defRPr sz="2400" b="1">
                <a:solidFill>
                  <a:schemeClr val="tx1"/>
                </a:solidFill>
                <a:latin typeface="Times New Roman" panose="02020603050405020304" pitchFamily="18" charset="0"/>
              </a:defRPr>
            </a:lvl1pPr>
            <a:lvl2pPr marL="1066800" indent="-609600">
              <a:defRPr sz="2400" b="1">
                <a:solidFill>
                  <a:schemeClr val="tx1"/>
                </a:solidFill>
                <a:latin typeface="Times New Roman" panose="02020603050405020304" pitchFamily="18" charset="0"/>
              </a:defRPr>
            </a:lvl2pPr>
            <a:lvl3pPr marL="1524000" indent="-609600">
              <a:defRPr sz="2400" b="1">
                <a:solidFill>
                  <a:schemeClr val="tx1"/>
                </a:solidFill>
                <a:latin typeface="Times New Roman" panose="02020603050405020304" pitchFamily="18" charset="0"/>
              </a:defRPr>
            </a:lvl3pPr>
            <a:lvl4pPr marL="1981200" indent="-609600">
              <a:defRPr sz="2400" b="1">
                <a:solidFill>
                  <a:schemeClr val="tx1"/>
                </a:solidFill>
                <a:latin typeface="Times New Roman" panose="02020603050405020304" pitchFamily="18" charset="0"/>
              </a:defRPr>
            </a:lvl4pPr>
            <a:lvl5pPr marL="2438400" indent="-609600">
              <a:defRPr sz="2400" b="1">
                <a:solidFill>
                  <a:schemeClr val="tx1"/>
                </a:solidFill>
                <a:latin typeface="Times New Roman" panose="02020603050405020304" pitchFamily="18" charset="0"/>
              </a:defRPr>
            </a:lvl5pPr>
            <a:lvl6pPr marL="2895600" indent="-609600" eaLnBrk="0" fontAlgn="base" hangingPunct="0">
              <a:spcBef>
                <a:spcPct val="0"/>
              </a:spcBef>
              <a:spcAft>
                <a:spcPct val="0"/>
              </a:spcAft>
              <a:defRPr sz="2400" b="1">
                <a:solidFill>
                  <a:schemeClr val="tx1"/>
                </a:solidFill>
                <a:latin typeface="Times New Roman" panose="02020603050405020304" pitchFamily="18" charset="0"/>
              </a:defRPr>
            </a:lvl6pPr>
            <a:lvl7pPr marL="3352800" indent="-609600" eaLnBrk="0" fontAlgn="base" hangingPunct="0">
              <a:spcBef>
                <a:spcPct val="0"/>
              </a:spcBef>
              <a:spcAft>
                <a:spcPct val="0"/>
              </a:spcAft>
              <a:defRPr sz="2400" b="1">
                <a:solidFill>
                  <a:schemeClr val="tx1"/>
                </a:solidFill>
                <a:latin typeface="Times New Roman" panose="02020603050405020304" pitchFamily="18" charset="0"/>
              </a:defRPr>
            </a:lvl7pPr>
            <a:lvl8pPr marL="3810000" indent="-609600" eaLnBrk="0" fontAlgn="base" hangingPunct="0">
              <a:spcBef>
                <a:spcPct val="0"/>
              </a:spcBef>
              <a:spcAft>
                <a:spcPct val="0"/>
              </a:spcAft>
              <a:defRPr sz="2400" b="1">
                <a:solidFill>
                  <a:schemeClr val="tx1"/>
                </a:solidFill>
                <a:latin typeface="Times New Roman" panose="02020603050405020304" pitchFamily="18" charset="0"/>
              </a:defRPr>
            </a:lvl8pPr>
            <a:lvl9pPr marL="4267200" indent="-609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r>
              <a:rPr lang="en-US" altLang="en-US"/>
              <a:t>II. Believers </a:t>
            </a:r>
          </a:p>
          <a:p>
            <a:pPr algn="ctr" eaLnBrk="1" hangingPunct="1"/>
            <a:r>
              <a:rPr lang="en-US" altLang="en-US"/>
              <a:t>     Led by the Flesh</a:t>
            </a:r>
          </a:p>
          <a:p>
            <a:pPr algn="ctr" eaLnBrk="1" hangingPunct="1"/>
            <a:r>
              <a:rPr lang="en-US" altLang="en-US"/>
              <a:t>   </a:t>
            </a:r>
            <a:r>
              <a:rPr lang="en-US" altLang="en-US" i="1"/>
              <a:t>Romans 7: 14 – 25</a:t>
            </a:r>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a:p>
            <a:pPr algn="ctr" eaLnBrk="1" hangingPunct="1"/>
            <a:endParaRPr lang="en-US" altLang="en-US" b="0"/>
          </a:p>
        </p:txBody>
      </p:sp>
      <p:sp>
        <p:nvSpPr>
          <p:cNvPr id="30722" name="Oval 3">
            <a:extLst>
              <a:ext uri="{FF2B5EF4-FFF2-40B4-BE49-F238E27FC236}">
                <a16:creationId xmlns:a16="http://schemas.microsoft.com/office/drawing/2014/main" id="{A984D402-BA4C-4FF5-AE1B-000F9CADB65B}"/>
              </a:ext>
            </a:extLst>
          </p:cNvPr>
          <p:cNvSpPr>
            <a:spLocks noChangeArrowheads="1"/>
          </p:cNvSpPr>
          <p:nvPr/>
        </p:nvSpPr>
        <p:spPr bwMode="auto">
          <a:xfrm>
            <a:off x="5562600" y="2667000"/>
            <a:ext cx="3886200" cy="3581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a:defRPr sz="2400" b="1">
                <a:solidFill>
                  <a:schemeClr val="tx1"/>
                </a:solidFill>
                <a:latin typeface="Times New Roman" panose="02020603050405020304" pitchFamily="18" charset="0"/>
              </a:defRPr>
            </a:lvl1pPr>
            <a:lvl2pPr marL="1066800" indent="-609600">
              <a:defRPr sz="2400" b="1">
                <a:solidFill>
                  <a:schemeClr val="tx1"/>
                </a:solidFill>
                <a:latin typeface="Times New Roman" panose="02020603050405020304" pitchFamily="18" charset="0"/>
              </a:defRPr>
            </a:lvl2pPr>
            <a:lvl3pPr marL="1524000" indent="-609600">
              <a:defRPr sz="2400" b="1">
                <a:solidFill>
                  <a:schemeClr val="tx1"/>
                </a:solidFill>
                <a:latin typeface="Times New Roman" panose="02020603050405020304" pitchFamily="18" charset="0"/>
              </a:defRPr>
            </a:lvl3pPr>
            <a:lvl4pPr marL="1981200" indent="-609600">
              <a:defRPr sz="2400" b="1">
                <a:solidFill>
                  <a:schemeClr val="tx1"/>
                </a:solidFill>
                <a:latin typeface="Times New Roman" panose="02020603050405020304" pitchFamily="18" charset="0"/>
              </a:defRPr>
            </a:lvl4pPr>
            <a:lvl5pPr marL="2438400" indent="-609600">
              <a:defRPr sz="2400" b="1">
                <a:solidFill>
                  <a:schemeClr val="tx1"/>
                </a:solidFill>
                <a:latin typeface="Times New Roman" panose="02020603050405020304" pitchFamily="18" charset="0"/>
              </a:defRPr>
            </a:lvl5pPr>
            <a:lvl6pPr marL="2895600" indent="-609600" eaLnBrk="0" fontAlgn="base" hangingPunct="0">
              <a:spcBef>
                <a:spcPct val="0"/>
              </a:spcBef>
              <a:spcAft>
                <a:spcPct val="0"/>
              </a:spcAft>
              <a:defRPr sz="2400" b="1">
                <a:solidFill>
                  <a:schemeClr val="tx1"/>
                </a:solidFill>
                <a:latin typeface="Times New Roman" panose="02020603050405020304" pitchFamily="18" charset="0"/>
              </a:defRPr>
            </a:lvl6pPr>
            <a:lvl7pPr marL="3352800" indent="-609600" eaLnBrk="0" fontAlgn="base" hangingPunct="0">
              <a:spcBef>
                <a:spcPct val="0"/>
              </a:spcBef>
              <a:spcAft>
                <a:spcPct val="0"/>
              </a:spcAft>
              <a:defRPr sz="2400" b="1">
                <a:solidFill>
                  <a:schemeClr val="tx1"/>
                </a:solidFill>
                <a:latin typeface="Times New Roman" panose="02020603050405020304" pitchFamily="18" charset="0"/>
              </a:defRPr>
            </a:lvl7pPr>
            <a:lvl8pPr marL="3810000" indent="-609600" eaLnBrk="0" fontAlgn="base" hangingPunct="0">
              <a:spcBef>
                <a:spcPct val="0"/>
              </a:spcBef>
              <a:spcAft>
                <a:spcPct val="0"/>
              </a:spcAft>
              <a:defRPr sz="2400" b="1">
                <a:solidFill>
                  <a:schemeClr val="tx1"/>
                </a:solidFill>
                <a:latin typeface="Times New Roman" panose="02020603050405020304" pitchFamily="18" charset="0"/>
              </a:defRPr>
            </a:lvl8pPr>
            <a:lvl9pPr marL="4267200" indent="-609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endParaRPr lang="en-US" altLang="en-US" b="0"/>
          </a:p>
          <a:p>
            <a:pPr algn="ctr" eaLnBrk="1" hangingPunct="1"/>
            <a:endParaRPr lang="en-US" altLang="en-US" b="0"/>
          </a:p>
          <a:p>
            <a:pPr algn="ctr" eaLnBrk="1" hangingPunct="1"/>
            <a:r>
              <a:rPr lang="en-US" altLang="en-US">
                <a:solidFill>
                  <a:srgbClr val="99CCFF"/>
                </a:solidFill>
              </a:rPr>
              <a:t>The Abiding Room</a:t>
            </a:r>
          </a:p>
          <a:p>
            <a:pPr algn="ctr" eaLnBrk="1" hangingPunct="1"/>
            <a:r>
              <a:rPr lang="en-US" altLang="en-US"/>
              <a:t>III. Believers Led</a:t>
            </a:r>
          </a:p>
          <a:p>
            <a:pPr algn="ctr" eaLnBrk="1" hangingPunct="1"/>
            <a:r>
              <a:rPr lang="en-US" altLang="en-US"/>
              <a:t>     by the Spirit</a:t>
            </a:r>
          </a:p>
          <a:p>
            <a:pPr algn="ctr" eaLnBrk="1" hangingPunct="1"/>
            <a:r>
              <a:rPr lang="en-US" altLang="en-US"/>
              <a:t>   </a:t>
            </a:r>
            <a:r>
              <a:rPr lang="en-US" altLang="en-US" i="1"/>
              <a:t>Romans 8: 1 – 16</a:t>
            </a:r>
          </a:p>
          <a:p>
            <a:pPr algn="ctr" eaLnBrk="1" hangingPunct="1"/>
            <a:endParaRPr lang="en-US" altLang="en-US" i="1"/>
          </a:p>
          <a:p>
            <a:pPr algn="ctr" eaLnBrk="1" hangingPunct="1"/>
            <a:endParaRPr lang="en-US" altLang="en-US" b="0" i="1"/>
          </a:p>
          <a:p>
            <a:pPr algn="ctr" eaLnBrk="1" hangingPunct="1"/>
            <a:endParaRPr lang="en-US" altLang="en-US" b="0" i="1"/>
          </a:p>
          <a:p>
            <a:pPr algn="ctr" eaLnBrk="1" hangingPunct="1"/>
            <a:endParaRPr lang="en-US" altLang="en-US" b="0"/>
          </a:p>
          <a:p>
            <a:pPr algn="ctr" eaLnBrk="1" hangingPunct="1"/>
            <a:endParaRPr lang="en-US" altLang="en-US"/>
          </a:p>
        </p:txBody>
      </p:sp>
      <p:sp>
        <p:nvSpPr>
          <p:cNvPr id="30723" name="AutoShape 4">
            <a:extLst>
              <a:ext uri="{FF2B5EF4-FFF2-40B4-BE49-F238E27FC236}">
                <a16:creationId xmlns:a16="http://schemas.microsoft.com/office/drawing/2014/main" id="{E78DA797-C78D-42AA-AE64-CBDD1F7C61EC}"/>
              </a:ext>
            </a:extLst>
          </p:cNvPr>
          <p:cNvSpPr>
            <a:spLocks noChangeArrowheads="1"/>
          </p:cNvSpPr>
          <p:nvPr/>
        </p:nvSpPr>
        <p:spPr bwMode="auto">
          <a:xfrm>
            <a:off x="3581400" y="2743200"/>
            <a:ext cx="1600200" cy="533400"/>
          </a:xfrm>
          <a:prstGeom prst="rightArrow">
            <a:avLst>
              <a:gd name="adj1" fmla="val 50000"/>
              <a:gd name="adj2" fmla="val 7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0724" name="Text Box 5">
            <a:extLst>
              <a:ext uri="{FF2B5EF4-FFF2-40B4-BE49-F238E27FC236}">
                <a16:creationId xmlns:a16="http://schemas.microsoft.com/office/drawing/2014/main" id="{F27CD177-C743-4774-B483-1681DF46F201}"/>
              </a:ext>
            </a:extLst>
          </p:cNvPr>
          <p:cNvSpPr txBox="1">
            <a:spLocks noChangeArrowheads="1"/>
          </p:cNvSpPr>
          <p:nvPr/>
        </p:nvSpPr>
        <p:spPr bwMode="auto">
          <a:xfrm>
            <a:off x="2590800" y="2438400"/>
            <a:ext cx="2514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a:latin typeface="Times New Roman" panose="02020603050405020304" pitchFamily="18" charset="0"/>
              </a:rPr>
              <a:t>Repent/Believe</a:t>
            </a:r>
          </a:p>
        </p:txBody>
      </p:sp>
      <p:sp>
        <p:nvSpPr>
          <p:cNvPr id="30725" name="AutoShape 6">
            <a:extLst>
              <a:ext uri="{FF2B5EF4-FFF2-40B4-BE49-F238E27FC236}">
                <a16:creationId xmlns:a16="http://schemas.microsoft.com/office/drawing/2014/main" id="{E5277C54-B21F-41FE-8A20-54F4CDDDC6B1}"/>
              </a:ext>
            </a:extLst>
          </p:cNvPr>
          <p:cNvSpPr>
            <a:spLocks noChangeArrowheads="1"/>
          </p:cNvSpPr>
          <p:nvPr/>
        </p:nvSpPr>
        <p:spPr bwMode="auto">
          <a:xfrm>
            <a:off x="4724400" y="4572000"/>
            <a:ext cx="1676400" cy="533400"/>
          </a:xfrm>
          <a:prstGeom prst="rightArrow">
            <a:avLst>
              <a:gd name="adj1" fmla="val 50000"/>
              <a:gd name="adj2" fmla="val 7857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0726" name="Text Box 7">
            <a:extLst>
              <a:ext uri="{FF2B5EF4-FFF2-40B4-BE49-F238E27FC236}">
                <a16:creationId xmlns:a16="http://schemas.microsoft.com/office/drawing/2014/main" id="{718389EC-3C42-4683-98B7-1FB035659DAE}"/>
              </a:ext>
            </a:extLst>
          </p:cNvPr>
          <p:cNvSpPr txBox="1">
            <a:spLocks noChangeArrowheads="1"/>
          </p:cNvSpPr>
          <p:nvPr/>
        </p:nvSpPr>
        <p:spPr bwMode="auto">
          <a:xfrm>
            <a:off x="5257800" y="609601"/>
            <a:ext cx="2819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a:latin typeface="Times New Roman" panose="02020603050405020304" pitchFamily="18" charset="0"/>
              </a:rPr>
              <a:t>I.  Unbelievers</a:t>
            </a:r>
          </a:p>
        </p:txBody>
      </p:sp>
      <p:sp>
        <p:nvSpPr>
          <p:cNvPr id="30727" name="Text Box 8">
            <a:extLst>
              <a:ext uri="{FF2B5EF4-FFF2-40B4-BE49-F238E27FC236}">
                <a16:creationId xmlns:a16="http://schemas.microsoft.com/office/drawing/2014/main" id="{5E972620-062E-41A4-BC53-370DC0C5A962}"/>
              </a:ext>
            </a:extLst>
          </p:cNvPr>
          <p:cNvSpPr txBox="1">
            <a:spLocks noChangeArrowheads="1"/>
          </p:cNvSpPr>
          <p:nvPr/>
        </p:nvSpPr>
        <p:spPr bwMode="auto">
          <a:xfrm>
            <a:off x="1600200" y="4267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400">
                <a:latin typeface="Times New Roman" panose="02020603050405020304" pitchFamily="18" charset="0"/>
              </a:rPr>
              <a:t>Repent/Believe/Surrender/Abide</a:t>
            </a:r>
          </a:p>
        </p:txBody>
      </p:sp>
      <p:sp>
        <p:nvSpPr>
          <p:cNvPr id="30728" name="Text Box 9">
            <a:extLst>
              <a:ext uri="{FF2B5EF4-FFF2-40B4-BE49-F238E27FC236}">
                <a16:creationId xmlns:a16="http://schemas.microsoft.com/office/drawing/2014/main" id="{C077DBC6-3339-4752-84BA-28DC400FFD8F}"/>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
        <p:nvSpPr>
          <p:cNvPr id="30729" name="AutoShape 10">
            <a:extLst>
              <a:ext uri="{FF2B5EF4-FFF2-40B4-BE49-F238E27FC236}">
                <a16:creationId xmlns:a16="http://schemas.microsoft.com/office/drawing/2014/main" id="{706FD5F2-B7E1-47C0-A330-AC0D2B8A4177}"/>
              </a:ext>
            </a:extLst>
          </p:cNvPr>
          <p:cNvSpPr>
            <a:spLocks noChangeArrowheads="1"/>
          </p:cNvSpPr>
          <p:nvPr/>
        </p:nvSpPr>
        <p:spPr bwMode="auto">
          <a:xfrm rot="10800000">
            <a:off x="5562600" y="5638800"/>
            <a:ext cx="1676400" cy="533400"/>
          </a:xfrm>
          <a:prstGeom prst="rightArrow">
            <a:avLst>
              <a:gd name="adj1" fmla="val 50000"/>
              <a:gd name="adj2" fmla="val 78571"/>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30730" name="Text Box 11">
            <a:extLst>
              <a:ext uri="{FF2B5EF4-FFF2-40B4-BE49-F238E27FC236}">
                <a16:creationId xmlns:a16="http://schemas.microsoft.com/office/drawing/2014/main" id="{6605F129-D7DB-4026-A515-AC675F6E18D8}"/>
              </a:ext>
            </a:extLst>
          </p:cNvPr>
          <p:cNvSpPr txBox="1">
            <a:spLocks noChangeArrowheads="1"/>
          </p:cNvSpPr>
          <p:nvPr/>
        </p:nvSpPr>
        <p:spPr bwMode="auto">
          <a:xfrm>
            <a:off x="5867400" y="5334000"/>
            <a:ext cx="28956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2200">
                <a:latin typeface="Times New Roman" panose="02020603050405020304" pitchFamily="18" charset="0"/>
              </a:rPr>
              <a:t>  Sin/Disobey/Unbelief</a:t>
            </a:r>
          </a:p>
        </p:txBody>
      </p:sp>
      <p:sp>
        <p:nvSpPr>
          <p:cNvPr id="30731" name="Text Box 12">
            <a:extLst>
              <a:ext uri="{FF2B5EF4-FFF2-40B4-BE49-F238E27FC236}">
                <a16:creationId xmlns:a16="http://schemas.microsoft.com/office/drawing/2014/main" id="{975658CF-01E5-4358-810C-48DA90661572}"/>
              </a:ext>
            </a:extLst>
          </p:cNvPr>
          <p:cNvSpPr txBox="1">
            <a:spLocks noChangeArrowheads="1"/>
          </p:cNvSpPr>
          <p:nvPr/>
        </p:nvSpPr>
        <p:spPr bwMode="auto">
          <a:xfrm>
            <a:off x="8610600" y="1066801"/>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1800"/>
          </a:p>
        </p:txBody>
      </p:sp>
      <p:sp>
        <p:nvSpPr>
          <p:cNvPr id="30732" name="Text Box 13">
            <a:extLst>
              <a:ext uri="{FF2B5EF4-FFF2-40B4-BE49-F238E27FC236}">
                <a16:creationId xmlns:a16="http://schemas.microsoft.com/office/drawing/2014/main" id="{2B66BEFE-881D-4BB9-B8FB-744A73D7EBDF}"/>
              </a:ext>
            </a:extLst>
          </p:cNvPr>
          <p:cNvSpPr txBox="1">
            <a:spLocks noChangeArrowheads="1"/>
          </p:cNvSpPr>
          <p:nvPr/>
        </p:nvSpPr>
        <p:spPr bwMode="auto">
          <a:xfrm>
            <a:off x="8305800" y="685801"/>
            <a:ext cx="762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000">
                <a:solidFill>
                  <a:srgbClr val="FFFF00"/>
                </a:solidFill>
                <a:latin typeface="Times New Roman" panose="02020603050405020304" pitchFamily="18" charset="0"/>
              </a:rPr>
              <a:t>900</a:t>
            </a:r>
          </a:p>
        </p:txBody>
      </p:sp>
      <p:sp>
        <p:nvSpPr>
          <p:cNvPr id="30733" name="Text Box 14">
            <a:extLst>
              <a:ext uri="{FF2B5EF4-FFF2-40B4-BE49-F238E27FC236}">
                <a16:creationId xmlns:a16="http://schemas.microsoft.com/office/drawing/2014/main" id="{F17B9C19-6D7A-4D96-B13C-8ED56960D679}"/>
              </a:ext>
            </a:extLst>
          </p:cNvPr>
          <p:cNvSpPr txBox="1">
            <a:spLocks noChangeArrowheads="1"/>
          </p:cNvSpPr>
          <p:nvPr/>
        </p:nvSpPr>
        <p:spPr bwMode="auto">
          <a:xfrm>
            <a:off x="8534400" y="2209801"/>
            <a:ext cx="685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000">
                <a:solidFill>
                  <a:srgbClr val="FFFF00"/>
                </a:solidFill>
                <a:latin typeface="Times New Roman" panose="02020603050405020304" pitchFamily="18" charset="0"/>
              </a:rPr>
              <a:t>95</a:t>
            </a:r>
          </a:p>
        </p:txBody>
      </p:sp>
      <p:sp>
        <p:nvSpPr>
          <p:cNvPr id="30734" name="Text Box 15">
            <a:extLst>
              <a:ext uri="{FF2B5EF4-FFF2-40B4-BE49-F238E27FC236}">
                <a16:creationId xmlns:a16="http://schemas.microsoft.com/office/drawing/2014/main" id="{6DEBB8B2-304A-4C7C-8DFB-C2C16ABA7C02}"/>
              </a:ext>
            </a:extLst>
          </p:cNvPr>
          <p:cNvSpPr txBox="1">
            <a:spLocks noChangeArrowheads="1"/>
          </p:cNvSpPr>
          <p:nvPr/>
        </p:nvSpPr>
        <p:spPr bwMode="auto">
          <a:xfrm>
            <a:off x="8839200" y="3886201"/>
            <a:ext cx="533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000">
                <a:solidFill>
                  <a:srgbClr val="FFFF00"/>
                </a:solidFill>
                <a:latin typeface="Times New Roman" panose="02020603050405020304" pitchFamily="18" charset="0"/>
              </a:rPr>
              <a:t>5</a:t>
            </a:r>
          </a:p>
        </p:txBody>
      </p:sp>
      <p:sp>
        <p:nvSpPr>
          <p:cNvPr id="30735" name="Text Box 16">
            <a:extLst>
              <a:ext uri="{FF2B5EF4-FFF2-40B4-BE49-F238E27FC236}">
                <a16:creationId xmlns:a16="http://schemas.microsoft.com/office/drawing/2014/main" id="{EF8BD98E-D851-4944-AF54-96EDC24ABDB1}"/>
              </a:ext>
            </a:extLst>
          </p:cNvPr>
          <p:cNvSpPr txBox="1">
            <a:spLocks noChangeArrowheads="1"/>
          </p:cNvSpPr>
          <p:nvPr/>
        </p:nvSpPr>
        <p:spPr bwMode="auto">
          <a:xfrm>
            <a:off x="1676400" y="152401"/>
            <a:ext cx="2362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000">
                <a:solidFill>
                  <a:srgbClr val="FFFF00"/>
                </a:solidFill>
                <a:latin typeface="Times New Roman" panose="02020603050405020304" pitchFamily="18" charset="0"/>
              </a:rPr>
              <a:t>Out of 1000    Americans</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BBBAE6-4CC8-41A6-A68E-9516FA6A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8351" y="431258"/>
            <a:ext cx="1998494" cy="5995481"/>
          </a:xfrm>
          <a:prstGeom prst="rect">
            <a:avLst/>
          </a:prstGeom>
        </p:spPr>
      </p:pic>
      <p:pic>
        <p:nvPicPr>
          <p:cNvPr id="7" name="Picture 6">
            <a:extLst>
              <a:ext uri="{FF2B5EF4-FFF2-40B4-BE49-F238E27FC236}">
                <a16:creationId xmlns:a16="http://schemas.microsoft.com/office/drawing/2014/main" id="{0F9B284C-3CDC-496E-833A-BC150B3EF8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94512" y="431259"/>
            <a:ext cx="1998494" cy="5995481"/>
          </a:xfrm>
          <a:prstGeom prst="rect">
            <a:avLst/>
          </a:prstGeom>
        </p:spPr>
      </p:pic>
    </p:spTree>
    <p:extLst>
      <p:ext uri="{BB962C8B-B14F-4D97-AF65-F5344CB8AC3E}">
        <p14:creationId xmlns:p14="http://schemas.microsoft.com/office/powerpoint/2010/main" val="12954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855316" y="3429000"/>
            <a:ext cx="8897178" cy="3855752"/>
          </a:xfrm>
        </p:spPr>
        <p:txBody>
          <a:bodyPr>
            <a:noAutofit/>
          </a:bodyPr>
          <a:lstStyle/>
          <a:p>
            <a:pPr algn="ctr"/>
            <a:r>
              <a:rPr lang="en-US" sz="6000" dirty="0">
                <a:solidFill>
                  <a:schemeClr val="tx1"/>
                </a:solidFill>
              </a:rPr>
              <a:t>John 10:28-29 </a:t>
            </a:r>
          </a:p>
          <a:p>
            <a:endParaRPr lang="en-US" sz="3000" dirty="0"/>
          </a:p>
          <a:p>
            <a:pPr algn="ctr"/>
            <a:r>
              <a:rPr lang="en-US" sz="3600" dirty="0">
                <a:solidFill>
                  <a:schemeClr val="tx1"/>
                </a:solidFill>
              </a:rPr>
              <a:t>I give them eternal life, and they will never perish, and no one will snatch them out of my hand. My Father, who has given them to me, is greater than all,  and no one is able to snatch them out of the Father's hand.</a:t>
            </a:r>
          </a:p>
          <a:p>
            <a:endParaRPr lang="en-US" sz="4300" dirty="0">
              <a:solidFill>
                <a:schemeClr val="tx1"/>
              </a:solidFill>
            </a:endParaRPr>
          </a:p>
          <a:p>
            <a:pPr algn="r"/>
            <a:r>
              <a:rPr lang="en-US" sz="4300" dirty="0">
                <a:solidFill>
                  <a:schemeClr val="tx1"/>
                </a:solidFill>
              </a:rPr>
              <a:t> (ESV)</a:t>
            </a:r>
          </a:p>
          <a:p>
            <a:endParaRPr lang="en-US" dirty="0"/>
          </a:p>
          <a:p>
            <a:endParaRPr lang="en-US" dirty="0"/>
          </a:p>
        </p:txBody>
      </p:sp>
    </p:spTree>
    <p:extLst>
      <p:ext uri="{BB962C8B-B14F-4D97-AF65-F5344CB8AC3E}">
        <p14:creationId xmlns:p14="http://schemas.microsoft.com/office/powerpoint/2010/main" val="4055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975927" y="3429000"/>
            <a:ext cx="9978888" cy="4297362"/>
          </a:xfrm>
        </p:spPr>
        <p:txBody>
          <a:bodyPr>
            <a:noAutofit/>
          </a:bodyPr>
          <a:lstStyle/>
          <a:p>
            <a:pPr algn="ctr"/>
            <a:r>
              <a:rPr lang="en-US" sz="6000" dirty="0">
                <a:solidFill>
                  <a:schemeClr val="tx1"/>
                </a:solidFill>
              </a:rPr>
              <a:t>Ephesians 1:13-14  </a:t>
            </a:r>
          </a:p>
          <a:p>
            <a:endParaRPr lang="en-US" sz="3000" dirty="0">
              <a:solidFill>
                <a:schemeClr val="tx1"/>
              </a:solidFill>
            </a:endParaRPr>
          </a:p>
          <a:p>
            <a:pPr algn="ctr">
              <a:lnSpc>
                <a:spcPct val="110000"/>
              </a:lnSpc>
            </a:pPr>
            <a:r>
              <a:rPr lang="en-US" sz="3600" dirty="0">
                <a:solidFill>
                  <a:schemeClr val="tx1"/>
                </a:solidFill>
              </a:rPr>
              <a:t>And you also were included in Christ when you heard the message of truth, the gospel of your salvation. When you believed, you were marked in him with a seal, the promised Holy Spirit, who is a deposit guaranteeing our inheritance until the redemption of those who are God’s possession—to the praise of his glory.</a:t>
            </a:r>
            <a:endParaRPr lang="en-US" sz="3000" dirty="0">
              <a:solidFill>
                <a:schemeClr val="tx1"/>
              </a:solidFill>
            </a:endParaRPr>
          </a:p>
          <a:p>
            <a:pPr algn="r"/>
            <a:r>
              <a:rPr lang="en-US" sz="3000" dirty="0">
                <a:solidFill>
                  <a:schemeClr val="tx1"/>
                </a:solidFill>
              </a:rPr>
              <a:t> (NIV)</a:t>
            </a:r>
          </a:p>
          <a:p>
            <a:endParaRPr lang="en-US" dirty="0"/>
          </a:p>
          <a:p>
            <a:endParaRPr lang="en-US" dirty="0"/>
          </a:p>
        </p:txBody>
      </p:sp>
    </p:spTree>
    <p:extLst>
      <p:ext uri="{BB962C8B-B14F-4D97-AF65-F5344CB8AC3E}">
        <p14:creationId xmlns:p14="http://schemas.microsoft.com/office/powerpoint/2010/main" val="3707413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EA8413F0-ED15-4E40-87DE-9437F80BAC80}"/>
              </a:ext>
            </a:extLst>
          </p:cNvPr>
          <p:cNvSpPr>
            <a:spLocks noGrp="1" noChangeArrowheads="1"/>
          </p:cNvSpPr>
          <p:nvPr>
            <p:ph type="title"/>
          </p:nvPr>
        </p:nvSpPr>
        <p:spPr>
          <a:xfrm>
            <a:off x="2743200" y="381000"/>
            <a:ext cx="7010400" cy="1143000"/>
          </a:xfrm>
        </p:spPr>
        <p:txBody>
          <a:bodyPr/>
          <a:lstStyle/>
          <a:p>
            <a:pPr algn="ctr" eaLnBrk="1" hangingPunct="1"/>
            <a:r>
              <a:rPr lang="en-US" altLang="en-US" sz="6000"/>
              <a:t>Becoming a Christian</a:t>
            </a:r>
          </a:p>
        </p:txBody>
      </p:sp>
      <p:sp>
        <p:nvSpPr>
          <p:cNvPr id="16386" name="Rectangle 3">
            <a:extLst>
              <a:ext uri="{FF2B5EF4-FFF2-40B4-BE49-F238E27FC236}">
                <a16:creationId xmlns:a16="http://schemas.microsoft.com/office/drawing/2014/main" id="{07E61631-2477-4A71-88F2-A1B48CB909C7}"/>
              </a:ext>
            </a:extLst>
          </p:cNvPr>
          <p:cNvSpPr>
            <a:spLocks noGrp="1" noChangeArrowheads="1"/>
          </p:cNvSpPr>
          <p:nvPr>
            <p:ph idx="1"/>
          </p:nvPr>
        </p:nvSpPr>
        <p:spPr>
          <a:xfrm>
            <a:off x="2895600" y="1676400"/>
            <a:ext cx="7086600" cy="4343400"/>
          </a:xfrm>
        </p:spPr>
        <p:txBody>
          <a:bodyPr/>
          <a:lstStyle/>
          <a:p>
            <a:pPr algn="ctr" eaLnBrk="1" hangingPunct="1">
              <a:spcAft>
                <a:spcPct val="20000"/>
              </a:spcAft>
              <a:buFont typeface="Wingdings" panose="05000000000000000000" pitchFamily="2" charset="2"/>
              <a:buNone/>
            </a:pPr>
            <a:r>
              <a:rPr lang="en-US" altLang="en-US" sz="4400" b="1" i="1" dirty="0">
                <a:solidFill>
                  <a:schemeClr val="tx1"/>
                </a:solidFill>
                <a:latin typeface="Arial Narrow" panose="020B0606020202030204" pitchFamily="34" charset="0"/>
              </a:rPr>
              <a:t>Repent and Believe</a:t>
            </a:r>
          </a:p>
          <a:p>
            <a:pPr eaLnBrk="1" hangingPunct="1">
              <a:buFont typeface="Wingdings" panose="05000000000000000000" pitchFamily="2" charset="2"/>
              <a:buNone/>
            </a:pPr>
            <a:r>
              <a:rPr lang="en-US" altLang="en-US" sz="3200" dirty="0"/>
              <a:t>“ </a:t>
            </a:r>
            <a:r>
              <a:rPr lang="en-US" altLang="en-US" sz="3300" dirty="0">
                <a:latin typeface="Times New Roman" panose="02020603050405020304" pitchFamily="18" charset="0"/>
              </a:rPr>
              <a:t>… Jesus came into Galilee, preaching the gospel of God and saying, "The time is fulfilled, and the kingdom of God is at hand; </a:t>
            </a:r>
            <a:r>
              <a:rPr lang="en-US" altLang="en-US" sz="3300" u="sng" dirty="0">
                <a:latin typeface="Times New Roman" panose="02020603050405020304" pitchFamily="18" charset="0"/>
              </a:rPr>
              <a:t>repent</a:t>
            </a:r>
            <a:r>
              <a:rPr lang="en-US" altLang="en-US" sz="3300" dirty="0">
                <a:latin typeface="Times New Roman" panose="02020603050405020304" pitchFamily="18" charset="0"/>
              </a:rPr>
              <a:t> and </a:t>
            </a:r>
            <a:r>
              <a:rPr lang="en-US" altLang="en-US" sz="3300" u="sng" dirty="0">
                <a:latin typeface="Times New Roman" panose="02020603050405020304" pitchFamily="18" charset="0"/>
              </a:rPr>
              <a:t>believe</a:t>
            </a:r>
            <a:r>
              <a:rPr lang="en-US" altLang="en-US" sz="3300" dirty="0">
                <a:latin typeface="Times New Roman" panose="02020603050405020304" pitchFamily="18" charset="0"/>
              </a:rPr>
              <a:t> in the gospel.”</a:t>
            </a:r>
            <a:endParaRPr lang="en-US" altLang="en-US" sz="3300" i="1" dirty="0">
              <a:latin typeface="Times New Roman" panose="02020603050405020304" pitchFamily="18" charset="0"/>
            </a:endParaRPr>
          </a:p>
          <a:p>
            <a:pPr eaLnBrk="1" hangingPunct="1">
              <a:buFont typeface="Wingdings" panose="05000000000000000000" pitchFamily="2" charset="2"/>
              <a:buNone/>
            </a:pPr>
            <a:r>
              <a:rPr lang="en-US" altLang="en-US" sz="3300" i="1" dirty="0">
                <a:latin typeface="Times New Roman" panose="02020603050405020304" pitchFamily="18" charset="0"/>
              </a:rPr>
              <a:t>				Mark 1:14 -15  </a:t>
            </a:r>
            <a:r>
              <a:rPr lang="en-US" altLang="en-US" dirty="0">
                <a:latin typeface="Times New Roman" panose="02020603050405020304" pitchFamily="18" charset="0"/>
              </a:rPr>
              <a:t>(ESV)</a:t>
            </a:r>
          </a:p>
        </p:txBody>
      </p:sp>
      <p:sp>
        <p:nvSpPr>
          <p:cNvPr id="16387" name="Text Box 4">
            <a:extLst>
              <a:ext uri="{FF2B5EF4-FFF2-40B4-BE49-F238E27FC236}">
                <a16:creationId xmlns:a16="http://schemas.microsoft.com/office/drawing/2014/main" id="{A8EFADFE-A909-4DEA-A7EB-49EF0BEEAD2E}"/>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638300" y="2942864"/>
            <a:ext cx="8915400" cy="4297362"/>
          </a:xfrm>
        </p:spPr>
        <p:txBody>
          <a:bodyPr>
            <a:noAutofit/>
          </a:bodyPr>
          <a:lstStyle/>
          <a:p>
            <a:pPr algn="ctr"/>
            <a:r>
              <a:rPr lang="en-US" sz="6000" dirty="0">
                <a:solidFill>
                  <a:schemeClr val="tx1"/>
                </a:solidFill>
              </a:rPr>
              <a:t>Ephesians 4:30  </a:t>
            </a:r>
          </a:p>
          <a:p>
            <a:endParaRPr lang="en-US" sz="3000" dirty="0">
              <a:solidFill>
                <a:schemeClr val="tx1"/>
              </a:solidFill>
            </a:endParaRPr>
          </a:p>
          <a:p>
            <a:endParaRPr lang="en-US" sz="3000" dirty="0">
              <a:solidFill>
                <a:schemeClr val="tx1"/>
              </a:solidFill>
            </a:endParaRPr>
          </a:p>
          <a:p>
            <a:pPr algn="ctr"/>
            <a:r>
              <a:rPr lang="en-US" sz="3600" dirty="0">
                <a:solidFill>
                  <a:schemeClr val="tx1"/>
                </a:solidFill>
              </a:rPr>
              <a:t>And do not grieve the Holy Spirit of God, by whom you were sealed for the day of redemption.</a:t>
            </a:r>
          </a:p>
          <a:p>
            <a:br>
              <a:rPr lang="en-US" sz="3000" dirty="0">
                <a:solidFill>
                  <a:schemeClr val="tx1"/>
                </a:solidFill>
              </a:rPr>
            </a:br>
            <a:endParaRPr lang="en-US" sz="3000" dirty="0">
              <a:solidFill>
                <a:schemeClr val="tx1"/>
              </a:solidFill>
            </a:endParaRPr>
          </a:p>
          <a:p>
            <a:pPr algn="r"/>
            <a:r>
              <a:rPr lang="en-US" sz="3000" dirty="0">
                <a:solidFill>
                  <a:schemeClr val="tx1"/>
                </a:solidFill>
              </a:rPr>
              <a:t> (ESV)</a:t>
            </a:r>
          </a:p>
          <a:p>
            <a:endParaRPr lang="en-US" dirty="0"/>
          </a:p>
          <a:p>
            <a:endParaRPr lang="en-US" dirty="0"/>
          </a:p>
        </p:txBody>
      </p:sp>
    </p:spTree>
    <p:extLst>
      <p:ext uri="{BB962C8B-B14F-4D97-AF65-F5344CB8AC3E}">
        <p14:creationId xmlns:p14="http://schemas.microsoft.com/office/powerpoint/2010/main" val="1942756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638300" y="2850264"/>
            <a:ext cx="8915400" cy="4297362"/>
          </a:xfrm>
        </p:spPr>
        <p:txBody>
          <a:bodyPr>
            <a:noAutofit/>
          </a:bodyPr>
          <a:lstStyle/>
          <a:p>
            <a:pPr algn="ctr"/>
            <a:r>
              <a:rPr lang="en-US" sz="6000" dirty="0">
                <a:solidFill>
                  <a:schemeClr val="tx1"/>
                </a:solidFill>
              </a:rPr>
              <a:t>1 Thessalonians 5:19</a:t>
            </a:r>
          </a:p>
          <a:p>
            <a:endParaRPr lang="en-US" sz="3000" dirty="0">
              <a:solidFill>
                <a:schemeClr val="tx1"/>
              </a:solidFill>
            </a:endParaRPr>
          </a:p>
          <a:p>
            <a:endParaRPr lang="en-US" sz="3000" dirty="0">
              <a:solidFill>
                <a:schemeClr val="tx1"/>
              </a:solidFill>
            </a:endParaRPr>
          </a:p>
          <a:p>
            <a:pPr algn="ctr"/>
            <a:r>
              <a:rPr lang="en-US" sz="3600" dirty="0">
                <a:solidFill>
                  <a:schemeClr val="tx1"/>
                </a:solidFill>
              </a:rPr>
              <a:t>Do not quench the Spirit.</a:t>
            </a:r>
            <a:br>
              <a:rPr lang="en-US" sz="3600" dirty="0">
                <a:solidFill>
                  <a:schemeClr val="tx1"/>
                </a:solidFill>
              </a:rPr>
            </a:br>
            <a:endParaRPr lang="en-US" sz="3600" dirty="0">
              <a:solidFill>
                <a:schemeClr val="tx1"/>
              </a:solidFill>
            </a:endParaRPr>
          </a:p>
          <a:p>
            <a:endParaRPr lang="en-US" sz="3000" dirty="0">
              <a:solidFill>
                <a:schemeClr val="tx1"/>
              </a:solidFill>
            </a:endParaRPr>
          </a:p>
          <a:p>
            <a:endParaRPr lang="en-US" sz="3000" dirty="0">
              <a:solidFill>
                <a:schemeClr val="tx1"/>
              </a:solidFill>
            </a:endParaRPr>
          </a:p>
          <a:p>
            <a:pPr algn="r"/>
            <a:r>
              <a:rPr lang="en-US" sz="3000" dirty="0">
                <a:solidFill>
                  <a:schemeClr val="tx1"/>
                </a:solidFill>
              </a:rPr>
              <a:t> (ESV)</a:t>
            </a:r>
          </a:p>
          <a:p>
            <a:endParaRPr lang="en-US" dirty="0"/>
          </a:p>
          <a:p>
            <a:endParaRPr lang="en-US" dirty="0"/>
          </a:p>
        </p:txBody>
      </p:sp>
    </p:spTree>
    <p:extLst>
      <p:ext uri="{BB962C8B-B14F-4D97-AF65-F5344CB8AC3E}">
        <p14:creationId xmlns:p14="http://schemas.microsoft.com/office/powerpoint/2010/main" val="1863428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638300" y="2978654"/>
            <a:ext cx="8915400" cy="4297362"/>
          </a:xfrm>
        </p:spPr>
        <p:txBody>
          <a:bodyPr>
            <a:noAutofit/>
          </a:bodyPr>
          <a:lstStyle/>
          <a:p>
            <a:pPr algn="ctr"/>
            <a:r>
              <a:rPr lang="en-US" sz="6000" dirty="0">
                <a:solidFill>
                  <a:schemeClr val="tx1"/>
                </a:solidFill>
              </a:rPr>
              <a:t>Mark 1:15</a:t>
            </a:r>
          </a:p>
          <a:p>
            <a:endParaRPr lang="en-US" sz="3000" dirty="0">
              <a:solidFill>
                <a:schemeClr val="tx1"/>
              </a:solidFill>
            </a:endParaRPr>
          </a:p>
          <a:p>
            <a:endParaRPr lang="en-US" sz="3000" dirty="0">
              <a:solidFill>
                <a:schemeClr val="tx1"/>
              </a:solidFill>
            </a:endParaRPr>
          </a:p>
          <a:p>
            <a:pPr algn="ctr"/>
            <a:r>
              <a:rPr lang="en-US" sz="3600" dirty="0">
                <a:solidFill>
                  <a:schemeClr val="tx1"/>
                </a:solidFill>
              </a:rPr>
              <a:t>“The time has come,” he said. “The kingdom of God is near. Repent and believe the good news!”</a:t>
            </a:r>
          </a:p>
          <a:p>
            <a:pPr algn="ctr"/>
            <a:endParaRPr lang="en-US" sz="3000" dirty="0">
              <a:solidFill>
                <a:schemeClr val="tx1"/>
              </a:solidFill>
            </a:endParaRPr>
          </a:p>
          <a:p>
            <a:endParaRPr lang="en-US" sz="3000" dirty="0">
              <a:solidFill>
                <a:schemeClr val="tx1"/>
              </a:solidFill>
            </a:endParaRPr>
          </a:p>
          <a:p>
            <a:pPr algn="r"/>
            <a:r>
              <a:rPr lang="en-US" sz="3000" dirty="0">
                <a:solidFill>
                  <a:schemeClr val="tx1"/>
                </a:solidFill>
              </a:rPr>
              <a:t> (NIV)</a:t>
            </a:r>
          </a:p>
          <a:p>
            <a:endParaRPr lang="en-US" dirty="0"/>
          </a:p>
          <a:p>
            <a:endParaRPr lang="en-US" dirty="0"/>
          </a:p>
        </p:txBody>
      </p:sp>
    </p:spTree>
    <p:extLst>
      <p:ext uri="{BB962C8B-B14F-4D97-AF65-F5344CB8AC3E}">
        <p14:creationId xmlns:p14="http://schemas.microsoft.com/office/powerpoint/2010/main" val="686513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638300" y="403947"/>
            <a:ext cx="8915400" cy="817562"/>
          </a:xfrm>
        </p:spPr>
        <p:txBody>
          <a:bodyPr>
            <a:noAutofit/>
          </a:bodyPr>
          <a:lstStyle/>
          <a:p>
            <a:pPr algn="ctr"/>
            <a:r>
              <a:rPr lang="en-US" sz="6000" dirty="0">
                <a:solidFill>
                  <a:schemeClr val="tx1"/>
                </a:solidFill>
              </a:rPr>
              <a:t>Romans 12:1-2</a:t>
            </a:r>
          </a:p>
        </p:txBody>
      </p:sp>
      <p:sp>
        <p:nvSpPr>
          <p:cNvPr id="2" name="TextBox 1">
            <a:extLst>
              <a:ext uri="{FF2B5EF4-FFF2-40B4-BE49-F238E27FC236}">
                <a16:creationId xmlns:a16="http://schemas.microsoft.com/office/drawing/2014/main" id="{952F9D97-4129-42EE-9BB2-D84E174B663B}"/>
              </a:ext>
            </a:extLst>
          </p:cNvPr>
          <p:cNvSpPr txBox="1"/>
          <p:nvPr/>
        </p:nvSpPr>
        <p:spPr>
          <a:xfrm>
            <a:off x="750125" y="1221509"/>
            <a:ext cx="10439400" cy="5447645"/>
          </a:xfrm>
          <a:prstGeom prst="rect">
            <a:avLst/>
          </a:prstGeom>
          <a:noFill/>
        </p:spPr>
        <p:txBody>
          <a:bodyPr wrap="square" rtlCol="0">
            <a:spAutoFit/>
          </a:bodyPr>
          <a:lstStyle/>
          <a:p>
            <a:pPr algn="ctr"/>
            <a:r>
              <a:rPr lang="en-US" sz="3600" dirty="0"/>
              <a:t>Therefore, I urge you, brothers and sisters, in view of God’s mercy, to offer your bodies as a living sacrifice, holy and pleasing to God—this is </a:t>
            </a:r>
          </a:p>
          <a:p>
            <a:pPr algn="ctr"/>
            <a:r>
              <a:rPr lang="en-US" sz="3600" dirty="0"/>
              <a:t>your true and proper worship. Do not conform to the pattern of this world, but be transformed by the renewing of your mind. Then you will be </a:t>
            </a:r>
          </a:p>
          <a:p>
            <a:pPr algn="ctr"/>
            <a:r>
              <a:rPr lang="en-US" sz="3600" dirty="0"/>
              <a:t>able to test and approve what God’s will is—his good, pleasing and perfect will.</a:t>
            </a:r>
          </a:p>
          <a:p>
            <a:pPr algn="ctr"/>
            <a:endParaRPr lang="en-US" sz="3000" dirty="0"/>
          </a:p>
          <a:p>
            <a:pPr algn="r"/>
            <a:r>
              <a:rPr lang="en-US" sz="3000" dirty="0"/>
              <a:t>(NIV)</a:t>
            </a:r>
          </a:p>
        </p:txBody>
      </p:sp>
    </p:spTree>
    <p:extLst>
      <p:ext uri="{BB962C8B-B14F-4D97-AF65-F5344CB8AC3E}">
        <p14:creationId xmlns:p14="http://schemas.microsoft.com/office/powerpoint/2010/main" val="31858961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524000" y="985838"/>
            <a:ext cx="8915400" cy="817562"/>
          </a:xfrm>
        </p:spPr>
        <p:txBody>
          <a:bodyPr>
            <a:noAutofit/>
          </a:bodyPr>
          <a:lstStyle/>
          <a:p>
            <a:pPr algn="ctr"/>
            <a:r>
              <a:rPr lang="en-US" sz="6000" dirty="0">
                <a:solidFill>
                  <a:schemeClr val="tx1"/>
                </a:solidFill>
              </a:rPr>
              <a:t>Colossians 2:6</a:t>
            </a:r>
          </a:p>
        </p:txBody>
      </p:sp>
      <p:sp>
        <p:nvSpPr>
          <p:cNvPr id="2" name="TextBox 1">
            <a:extLst>
              <a:ext uri="{FF2B5EF4-FFF2-40B4-BE49-F238E27FC236}">
                <a16:creationId xmlns:a16="http://schemas.microsoft.com/office/drawing/2014/main" id="{952F9D97-4129-42EE-9BB2-D84E174B663B}"/>
              </a:ext>
            </a:extLst>
          </p:cNvPr>
          <p:cNvSpPr txBox="1"/>
          <p:nvPr/>
        </p:nvSpPr>
        <p:spPr>
          <a:xfrm>
            <a:off x="762000" y="2455842"/>
            <a:ext cx="10439400" cy="2585323"/>
          </a:xfrm>
          <a:prstGeom prst="rect">
            <a:avLst/>
          </a:prstGeom>
          <a:noFill/>
        </p:spPr>
        <p:txBody>
          <a:bodyPr wrap="square" rtlCol="0">
            <a:spAutoFit/>
          </a:bodyPr>
          <a:lstStyle/>
          <a:p>
            <a:pPr algn="ctr"/>
            <a:r>
              <a:rPr lang="en-US" sz="3600" dirty="0"/>
              <a:t>So then, just as you received Christ Jesus as Lord, </a:t>
            </a:r>
          </a:p>
          <a:p>
            <a:pPr algn="ctr"/>
            <a:r>
              <a:rPr lang="en-US" sz="3600" dirty="0"/>
              <a:t>continue to live your lives in him</a:t>
            </a:r>
          </a:p>
          <a:p>
            <a:pPr algn="ctr"/>
            <a:endParaRPr lang="en-US" sz="3000" dirty="0"/>
          </a:p>
          <a:p>
            <a:pPr algn="ctr"/>
            <a:endParaRPr lang="en-US" sz="3000" dirty="0"/>
          </a:p>
          <a:p>
            <a:pPr algn="r"/>
            <a:r>
              <a:rPr lang="en-US" sz="3000" dirty="0"/>
              <a:t>(NIV)</a:t>
            </a:r>
          </a:p>
        </p:txBody>
      </p:sp>
    </p:spTree>
    <p:extLst>
      <p:ext uri="{BB962C8B-B14F-4D97-AF65-F5344CB8AC3E}">
        <p14:creationId xmlns:p14="http://schemas.microsoft.com/office/powerpoint/2010/main" val="100237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524000" y="985838"/>
            <a:ext cx="8915400" cy="817562"/>
          </a:xfrm>
        </p:spPr>
        <p:txBody>
          <a:bodyPr>
            <a:noAutofit/>
          </a:bodyPr>
          <a:lstStyle/>
          <a:p>
            <a:pPr algn="ctr"/>
            <a:r>
              <a:rPr lang="en-US" sz="6000" dirty="0">
                <a:solidFill>
                  <a:schemeClr val="tx1"/>
                </a:solidFill>
              </a:rPr>
              <a:t>Galatians 3:3</a:t>
            </a:r>
          </a:p>
        </p:txBody>
      </p:sp>
      <p:sp>
        <p:nvSpPr>
          <p:cNvPr id="2" name="TextBox 1">
            <a:extLst>
              <a:ext uri="{FF2B5EF4-FFF2-40B4-BE49-F238E27FC236}">
                <a16:creationId xmlns:a16="http://schemas.microsoft.com/office/drawing/2014/main" id="{952F9D97-4129-42EE-9BB2-D84E174B663B}"/>
              </a:ext>
            </a:extLst>
          </p:cNvPr>
          <p:cNvSpPr txBox="1"/>
          <p:nvPr/>
        </p:nvSpPr>
        <p:spPr>
          <a:xfrm>
            <a:off x="762000" y="2455842"/>
            <a:ext cx="10439400" cy="2585323"/>
          </a:xfrm>
          <a:prstGeom prst="rect">
            <a:avLst/>
          </a:prstGeom>
          <a:noFill/>
        </p:spPr>
        <p:txBody>
          <a:bodyPr wrap="square" rtlCol="0">
            <a:spAutoFit/>
          </a:bodyPr>
          <a:lstStyle/>
          <a:p>
            <a:pPr algn="ctr"/>
            <a:r>
              <a:rPr lang="en-US" sz="3600" dirty="0"/>
              <a:t>Are you so foolish? Having begun by the Spirit, are you now being perfected by the flesh?</a:t>
            </a:r>
          </a:p>
          <a:p>
            <a:pPr algn="r"/>
            <a:endParaRPr lang="en-US" sz="3000" dirty="0"/>
          </a:p>
          <a:p>
            <a:pPr algn="r"/>
            <a:endParaRPr lang="en-US" sz="3000" dirty="0"/>
          </a:p>
          <a:p>
            <a:pPr algn="r"/>
            <a:r>
              <a:rPr lang="en-US" sz="3000" dirty="0"/>
              <a:t>(ESV)</a:t>
            </a:r>
          </a:p>
        </p:txBody>
      </p:sp>
    </p:spTree>
    <p:extLst>
      <p:ext uri="{BB962C8B-B14F-4D97-AF65-F5344CB8AC3E}">
        <p14:creationId xmlns:p14="http://schemas.microsoft.com/office/powerpoint/2010/main" val="2399615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524000" y="985838"/>
            <a:ext cx="8915400" cy="817562"/>
          </a:xfrm>
        </p:spPr>
        <p:txBody>
          <a:bodyPr>
            <a:noAutofit/>
          </a:bodyPr>
          <a:lstStyle/>
          <a:p>
            <a:pPr algn="ctr"/>
            <a:r>
              <a:rPr lang="en-US" sz="6000" dirty="0">
                <a:solidFill>
                  <a:schemeClr val="tx1"/>
                </a:solidFill>
              </a:rPr>
              <a:t>Eph 2:8-9</a:t>
            </a:r>
          </a:p>
        </p:txBody>
      </p:sp>
      <p:sp>
        <p:nvSpPr>
          <p:cNvPr id="2" name="TextBox 1">
            <a:extLst>
              <a:ext uri="{FF2B5EF4-FFF2-40B4-BE49-F238E27FC236}">
                <a16:creationId xmlns:a16="http://schemas.microsoft.com/office/drawing/2014/main" id="{952F9D97-4129-42EE-9BB2-D84E174B663B}"/>
              </a:ext>
            </a:extLst>
          </p:cNvPr>
          <p:cNvSpPr txBox="1"/>
          <p:nvPr/>
        </p:nvSpPr>
        <p:spPr>
          <a:xfrm>
            <a:off x="762000" y="2455842"/>
            <a:ext cx="10439400" cy="2677656"/>
          </a:xfrm>
          <a:prstGeom prst="rect">
            <a:avLst/>
          </a:prstGeom>
          <a:noFill/>
        </p:spPr>
        <p:txBody>
          <a:bodyPr wrap="square" rtlCol="0">
            <a:spAutoFit/>
          </a:bodyPr>
          <a:lstStyle/>
          <a:p>
            <a:pPr algn="ctr"/>
            <a:r>
              <a:rPr lang="en-US" sz="3600" dirty="0"/>
              <a:t>For by grace you have been saved through faith. And this is not your own doing; it is the gift of God, </a:t>
            </a:r>
            <a:r>
              <a:rPr lang="en-US" sz="3600" b="1" baseline="30000" dirty="0"/>
              <a:t> </a:t>
            </a:r>
            <a:r>
              <a:rPr lang="en-US" sz="3600" dirty="0"/>
              <a:t>not a result of works, so that no one may boast.</a:t>
            </a:r>
          </a:p>
          <a:p>
            <a:pPr algn="r"/>
            <a:endParaRPr lang="en-US" sz="3000" dirty="0"/>
          </a:p>
          <a:p>
            <a:pPr algn="r"/>
            <a:r>
              <a:rPr lang="en-US" sz="3000" dirty="0"/>
              <a:t>(ESV)</a:t>
            </a:r>
          </a:p>
        </p:txBody>
      </p:sp>
    </p:spTree>
    <p:extLst>
      <p:ext uri="{BB962C8B-B14F-4D97-AF65-F5344CB8AC3E}">
        <p14:creationId xmlns:p14="http://schemas.microsoft.com/office/powerpoint/2010/main" val="1096959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524000" y="985838"/>
            <a:ext cx="8915400" cy="817562"/>
          </a:xfrm>
        </p:spPr>
        <p:txBody>
          <a:bodyPr>
            <a:noAutofit/>
          </a:bodyPr>
          <a:lstStyle/>
          <a:p>
            <a:pPr algn="ctr"/>
            <a:r>
              <a:rPr lang="en-US" sz="6000" dirty="0">
                <a:solidFill>
                  <a:schemeClr val="tx1"/>
                </a:solidFill>
              </a:rPr>
              <a:t>John 15:5</a:t>
            </a:r>
          </a:p>
        </p:txBody>
      </p:sp>
      <p:sp>
        <p:nvSpPr>
          <p:cNvPr id="2" name="TextBox 1">
            <a:extLst>
              <a:ext uri="{FF2B5EF4-FFF2-40B4-BE49-F238E27FC236}">
                <a16:creationId xmlns:a16="http://schemas.microsoft.com/office/drawing/2014/main" id="{952F9D97-4129-42EE-9BB2-D84E174B663B}"/>
              </a:ext>
            </a:extLst>
          </p:cNvPr>
          <p:cNvSpPr txBox="1"/>
          <p:nvPr/>
        </p:nvSpPr>
        <p:spPr>
          <a:xfrm>
            <a:off x="762000" y="2455842"/>
            <a:ext cx="10439400" cy="3139321"/>
          </a:xfrm>
          <a:prstGeom prst="rect">
            <a:avLst/>
          </a:prstGeom>
          <a:noFill/>
        </p:spPr>
        <p:txBody>
          <a:bodyPr wrap="square" rtlCol="0">
            <a:spAutoFit/>
          </a:bodyPr>
          <a:lstStyle/>
          <a:p>
            <a:pPr algn="ctr"/>
            <a:r>
              <a:rPr lang="en-US" sz="3000" b="1" baseline="30000" dirty="0"/>
              <a:t> </a:t>
            </a:r>
            <a:r>
              <a:rPr lang="en-US" sz="3600" dirty="0"/>
              <a:t>I am the vine; you are the branches. Whoever abides in me and I in him, he it is that bears much fruit, for apart from me you can do nothing.</a:t>
            </a:r>
          </a:p>
          <a:p>
            <a:pPr algn="ctr"/>
            <a:endParaRPr lang="en-US" sz="3000" dirty="0"/>
          </a:p>
          <a:p>
            <a:pPr algn="ctr"/>
            <a:endParaRPr lang="en-US" sz="3000" dirty="0"/>
          </a:p>
          <a:p>
            <a:pPr algn="r"/>
            <a:r>
              <a:rPr lang="en-US" sz="3000" dirty="0"/>
              <a:t>(ESV)</a:t>
            </a:r>
          </a:p>
        </p:txBody>
      </p:sp>
    </p:spTree>
    <p:extLst>
      <p:ext uri="{BB962C8B-B14F-4D97-AF65-F5344CB8AC3E}">
        <p14:creationId xmlns:p14="http://schemas.microsoft.com/office/powerpoint/2010/main" val="2382311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13DC991-F86F-4F73-BAD2-C2EF8125D618}"/>
              </a:ext>
            </a:extLst>
          </p:cNvPr>
          <p:cNvSpPr>
            <a:spLocks noGrp="1"/>
          </p:cNvSpPr>
          <p:nvPr>
            <p:ph type="subTitle" idx="1"/>
          </p:nvPr>
        </p:nvSpPr>
        <p:spPr>
          <a:xfrm>
            <a:off x="1524000" y="985838"/>
            <a:ext cx="8915400" cy="817562"/>
          </a:xfrm>
        </p:spPr>
        <p:txBody>
          <a:bodyPr>
            <a:noAutofit/>
          </a:bodyPr>
          <a:lstStyle/>
          <a:p>
            <a:pPr algn="ctr"/>
            <a:r>
              <a:rPr lang="en-US" sz="6000" dirty="0">
                <a:solidFill>
                  <a:schemeClr val="tx1"/>
                </a:solidFill>
              </a:rPr>
              <a:t>Ephesians 5:18</a:t>
            </a:r>
          </a:p>
        </p:txBody>
      </p:sp>
      <p:sp>
        <p:nvSpPr>
          <p:cNvPr id="2" name="TextBox 1">
            <a:extLst>
              <a:ext uri="{FF2B5EF4-FFF2-40B4-BE49-F238E27FC236}">
                <a16:creationId xmlns:a16="http://schemas.microsoft.com/office/drawing/2014/main" id="{952F9D97-4129-42EE-9BB2-D84E174B663B}"/>
              </a:ext>
            </a:extLst>
          </p:cNvPr>
          <p:cNvSpPr txBox="1"/>
          <p:nvPr/>
        </p:nvSpPr>
        <p:spPr>
          <a:xfrm>
            <a:off x="762000" y="2455842"/>
            <a:ext cx="10439400" cy="3016210"/>
          </a:xfrm>
          <a:prstGeom prst="rect">
            <a:avLst/>
          </a:prstGeom>
          <a:noFill/>
        </p:spPr>
        <p:txBody>
          <a:bodyPr wrap="square" rtlCol="0">
            <a:spAutoFit/>
          </a:bodyPr>
          <a:lstStyle/>
          <a:p>
            <a:pPr algn="ctr"/>
            <a:r>
              <a:rPr lang="en-US" sz="5000" dirty="0"/>
              <a:t>… be filled with the Spirit</a:t>
            </a:r>
          </a:p>
          <a:p>
            <a:pPr algn="ctr"/>
            <a:endParaRPr lang="en-US" sz="4000" dirty="0"/>
          </a:p>
          <a:p>
            <a:pPr algn="ctr"/>
            <a:endParaRPr lang="en-US" sz="4000" dirty="0"/>
          </a:p>
          <a:p>
            <a:pPr algn="ctr"/>
            <a:endParaRPr lang="en-US" sz="3000" dirty="0"/>
          </a:p>
          <a:p>
            <a:pPr algn="r"/>
            <a:r>
              <a:rPr lang="en-US" sz="3000" dirty="0"/>
              <a:t>(ESV)</a:t>
            </a:r>
          </a:p>
        </p:txBody>
      </p:sp>
    </p:spTree>
    <p:extLst>
      <p:ext uri="{BB962C8B-B14F-4D97-AF65-F5344CB8AC3E}">
        <p14:creationId xmlns:p14="http://schemas.microsoft.com/office/powerpoint/2010/main" val="3725238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a:extLst>
              <a:ext uri="{FF2B5EF4-FFF2-40B4-BE49-F238E27FC236}">
                <a16:creationId xmlns:a16="http://schemas.microsoft.com/office/drawing/2014/main" id="{053A33EB-ECAA-4B2C-8792-1AE4A72CC979}"/>
              </a:ext>
            </a:extLst>
          </p:cNvPr>
          <p:cNvSpPr txBox="1">
            <a:spLocks noChangeArrowheads="1"/>
          </p:cNvSpPr>
          <p:nvPr/>
        </p:nvSpPr>
        <p:spPr bwMode="auto">
          <a:xfrm>
            <a:off x="1981200" y="3810001"/>
            <a:ext cx="8229600" cy="1758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lnSpc>
                <a:spcPct val="120000"/>
              </a:lnSpc>
              <a:spcBef>
                <a:spcPct val="0"/>
              </a:spcBef>
              <a:buClrTx/>
              <a:buSzTx/>
              <a:buFontTx/>
              <a:buNone/>
            </a:pPr>
            <a:endParaRPr lang="en-US" altLang="en-US" sz="4000">
              <a:solidFill>
                <a:schemeClr val="tx2"/>
              </a:solidFill>
              <a:latin typeface="Times New Roman" panose="02020603050405020304" pitchFamily="18" charset="0"/>
            </a:endParaRPr>
          </a:p>
          <a:p>
            <a:pPr algn="ctr" eaLnBrk="1" hangingPunct="1">
              <a:lnSpc>
                <a:spcPct val="120000"/>
              </a:lnSpc>
              <a:spcBef>
                <a:spcPct val="0"/>
              </a:spcBef>
              <a:buClrTx/>
              <a:buSzTx/>
              <a:buFontTx/>
              <a:buNone/>
            </a:pPr>
            <a:r>
              <a:rPr lang="en-US" altLang="en-US" sz="5500" i="1">
                <a:latin typeface="Times New Roman" panose="02020603050405020304" pitchFamily="18" charset="0"/>
              </a:rPr>
              <a:t>www.AbidingRoom.com</a:t>
            </a:r>
          </a:p>
        </p:txBody>
      </p:sp>
      <p:sp>
        <p:nvSpPr>
          <p:cNvPr id="31746" name="WordArt 4">
            <a:extLst>
              <a:ext uri="{FF2B5EF4-FFF2-40B4-BE49-F238E27FC236}">
                <a16:creationId xmlns:a16="http://schemas.microsoft.com/office/drawing/2014/main" id="{2586F408-0153-4952-8DB3-C788FAFE39EB}"/>
              </a:ext>
            </a:extLst>
          </p:cNvPr>
          <p:cNvSpPr>
            <a:spLocks noChangeArrowheads="1" noChangeShapeType="1" noTextEdit="1"/>
          </p:cNvSpPr>
          <p:nvPr/>
        </p:nvSpPr>
        <p:spPr bwMode="auto">
          <a:xfrm>
            <a:off x="2057400" y="990600"/>
            <a:ext cx="8077200" cy="1219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dist="35921" dir="2700000" algn="ctr" rotWithShape="0">
                    <a:srgbClr val="C0C0C0"/>
                  </a:outerShdw>
                </a:effectLst>
                <a:latin typeface="Book Antiqua" panose="02040602050305030304" pitchFamily="18" charset="0"/>
              </a:rPr>
              <a:t>The Abiding Room</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Oval 2">
            <a:extLst>
              <a:ext uri="{FF2B5EF4-FFF2-40B4-BE49-F238E27FC236}">
                <a16:creationId xmlns:a16="http://schemas.microsoft.com/office/drawing/2014/main" id="{0F48F237-F211-4C82-A06D-BE66F37A9822}"/>
              </a:ext>
            </a:extLst>
          </p:cNvPr>
          <p:cNvSpPr>
            <a:spLocks noChangeArrowheads="1"/>
          </p:cNvSpPr>
          <p:nvPr/>
        </p:nvSpPr>
        <p:spPr bwMode="auto">
          <a:xfrm>
            <a:off x="4343400" y="1981200"/>
            <a:ext cx="4648200" cy="4572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a:defRPr sz="2400" b="1">
                <a:solidFill>
                  <a:schemeClr val="tx1"/>
                </a:solidFill>
                <a:latin typeface="Times New Roman" panose="02020603050405020304" pitchFamily="18" charset="0"/>
              </a:defRPr>
            </a:lvl1pPr>
            <a:lvl2pPr marL="1066800" indent="-609600">
              <a:defRPr sz="2400" b="1">
                <a:solidFill>
                  <a:schemeClr val="tx1"/>
                </a:solidFill>
                <a:latin typeface="Times New Roman" panose="02020603050405020304" pitchFamily="18" charset="0"/>
              </a:defRPr>
            </a:lvl2pPr>
            <a:lvl3pPr marL="1524000" indent="-609600">
              <a:defRPr sz="2400" b="1">
                <a:solidFill>
                  <a:schemeClr val="tx1"/>
                </a:solidFill>
                <a:latin typeface="Times New Roman" panose="02020603050405020304" pitchFamily="18" charset="0"/>
              </a:defRPr>
            </a:lvl3pPr>
            <a:lvl4pPr marL="1981200" indent="-609600">
              <a:defRPr sz="2400" b="1">
                <a:solidFill>
                  <a:schemeClr val="tx1"/>
                </a:solidFill>
                <a:latin typeface="Times New Roman" panose="02020603050405020304" pitchFamily="18" charset="0"/>
              </a:defRPr>
            </a:lvl4pPr>
            <a:lvl5pPr marL="2438400" indent="-609600">
              <a:defRPr sz="2400" b="1">
                <a:solidFill>
                  <a:schemeClr val="tx1"/>
                </a:solidFill>
                <a:latin typeface="Times New Roman" panose="02020603050405020304" pitchFamily="18" charset="0"/>
              </a:defRPr>
            </a:lvl5pPr>
            <a:lvl6pPr marL="2895600" indent="-609600" eaLnBrk="0" fontAlgn="base" hangingPunct="0">
              <a:spcBef>
                <a:spcPct val="0"/>
              </a:spcBef>
              <a:spcAft>
                <a:spcPct val="0"/>
              </a:spcAft>
              <a:defRPr sz="2400" b="1">
                <a:solidFill>
                  <a:schemeClr val="tx1"/>
                </a:solidFill>
                <a:latin typeface="Times New Roman" panose="02020603050405020304" pitchFamily="18" charset="0"/>
              </a:defRPr>
            </a:lvl6pPr>
            <a:lvl7pPr marL="3352800" indent="-609600" eaLnBrk="0" fontAlgn="base" hangingPunct="0">
              <a:spcBef>
                <a:spcPct val="0"/>
              </a:spcBef>
              <a:spcAft>
                <a:spcPct val="0"/>
              </a:spcAft>
              <a:defRPr sz="2400" b="1">
                <a:solidFill>
                  <a:schemeClr val="tx1"/>
                </a:solidFill>
                <a:latin typeface="Times New Roman" panose="02020603050405020304" pitchFamily="18" charset="0"/>
              </a:defRPr>
            </a:lvl7pPr>
            <a:lvl8pPr marL="3810000" indent="-609600" eaLnBrk="0" fontAlgn="base" hangingPunct="0">
              <a:spcBef>
                <a:spcPct val="0"/>
              </a:spcBef>
              <a:spcAft>
                <a:spcPct val="0"/>
              </a:spcAft>
              <a:defRPr sz="2400" b="1">
                <a:solidFill>
                  <a:schemeClr val="tx1"/>
                </a:solidFill>
                <a:latin typeface="Times New Roman" panose="02020603050405020304" pitchFamily="18" charset="0"/>
              </a:defRPr>
            </a:lvl8pPr>
            <a:lvl9pPr marL="4267200" indent="-609600" eaLnBrk="0" fontAlgn="base" hangingPunct="0">
              <a:spcBef>
                <a:spcPct val="0"/>
              </a:spcBef>
              <a:spcAft>
                <a:spcPct val="0"/>
              </a:spcAft>
              <a:defRPr sz="2400" b="1">
                <a:solidFill>
                  <a:schemeClr val="tx1"/>
                </a:solidFill>
                <a:latin typeface="Times New Roman" panose="02020603050405020304" pitchFamily="18" charset="0"/>
              </a:defRPr>
            </a:lvl9pPr>
          </a:lstStyle>
          <a:p>
            <a:pPr algn="ctr" eaLnBrk="1" hangingPunct="1"/>
            <a:r>
              <a:rPr lang="en-US" altLang="en-US" sz="3600"/>
              <a:t>II. Believers </a:t>
            </a:r>
          </a:p>
        </p:txBody>
      </p:sp>
      <p:sp>
        <p:nvSpPr>
          <p:cNvPr id="17410" name="Text Box 3">
            <a:extLst>
              <a:ext uri="{FF2B5EF4-FFF2-40B4-BE49-F238E27FC236}">
                <a16:creationId xmlns:a16="http://schemas.microsoft.com/office/drawing/2014/main" id="{AFFDEAAE-316C-4D35-A301-A7CCC6172AA9}"/>
              </a:ext>
            </a:extLst>
          </p:cNvPr>
          <p:cNvSpPr txBox="1">
            <a:spLocks noChangeArrowheads="1"/>
          </p:cNvSpPr>
          <p:nvPr/>
        </p:nvSpPr>
        <p:spPr bwMode="auto">
          <a:xfrm>
            <a:off x="3581400" y="1295400"/>
            <a:ext cx="655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600">
                <a:latin typeface="Times New Roman" panose="02020603050405020304" pitchFamily="18" charset="0"/>
              </a:rPr>
              <a:t>I.  Unbelievers</a:t>
            </a:r>
          </a:p>
        </p:txBody>
      </p:sp>
      <p:sp>
        <p:nvSpPr>
          <p:cNvPr id="17411" name="AutoShape 5">
            <a:extLst>
              <a:ext uri="{FF2B5EF4-FFF2-40B4-BE49-F238E27FC236}">
                <a16:creationId xmlns:a16="http://schemas.microsoft.com/office/drawing/2014/main" id="{0F63756D-6419-4ED5-AD2B-9BBD20D7E1C2}"/>
              </a:ext>
            </a:extLst>
          </p:cNvPr>
          <p:cNvSpPr>
            <a:spLocks noChangeArrowheads="1"/>
          </p:cNvSpPr>
          <p:nvPr/>
        </p:nvSpPr>
        <p:spPr bwMode="auto">
          <a:xfrm>
            <a:off x="3429000" y="2895600"/>
            <a:ext cx="1828800" cy="914400"/>
          </a:xfrm>
          <a:prstGeom prst="rightArrow">
            <a:avLst>
              <a:gd name="adj1" fmla="val 50000"/>
              <a:gd name="adj2" fmla="val 5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400">
              <a:latin typeface="Times New Roman" panose="02020603050405020304" pitchFamily="18" charset="0"/>
            </a:endParaRPr>
          </a:p>
        </p:txBody>
      </p:sp>
      <p:sp>
        <p:nvSpPr>
          <p:cNvPr id="17412" name="Text Box 6">
            <a:extLst>
              <a:ext uri="{FF2B5EF4-FFF2-40B4-BE49-F238E27FC236}">
                <a16:creationId xmlns:a16="http://schemas.microsoft.com/office/drawing/2014/main" id="{045DDA1F-4C14-4FCF-BB48-2B7FE54193D0}"/>
              </a:ext>
            </a:extLst>
          </p:cNvPr>
          <p:cNvSpPr txBox="1">
            <a:spLocks noChangeArrowheads="1"/>
          </p:cNvSpPr>
          <p:nvPr/>
        </p:nvSpPr>
        <p:spPr bwMode="auto">
          <a:xfrm>
            <a:off x="1524000" y="2590801"/>
            <a:ext cx="33528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3000" i="1">
                <a:latin typeface="Times New Roman" panose="02020603050405020304" pitchFamily="18" charset="0"/>
              </a:rPr>
              <a:t>Repent and Believe</a:t>
            </a:r>
          </a:p>
        </p:txBody>
      </p:sp>
      <p:sp>
        <p:nvSpPr>
          <p:cNvPr id="17413" name="Text Box 7">
            <a:extLst>
              <a:ext uri="{FF2B5EF4-FFF2-40B4-BE49-F238E27FC236}">
                <a16:creationId xmlns:a16="http://schemas.microsoft.com/office/drawing/2014/main" id="{3BBCDAEF-D7FA-4157-9833-54B5E4DC7B27}"/>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80720F90-2DCD-41CD-890E-167E8141147B}"/>
              </a:ext>
            </a:extLst>
          </p:cNvPr>
          <p:cNvSpPr>
            <a:spLocks noGrp="1" noChangeArrowheads="1"/>
          </p:cNvSpPr>
          <p:nvPr>
            <p:ph type="title"/>
          </p:nvPr>
        </p:nvSpPr>
        <p:spPr>
          <a:xfrm>
            <a:off x="2667000" y="457200"/>
            <a:ext cx="7315200" cy="1143000"/>
          </a:xfrm>
        </p:spPr>
        <p:txBody>
          <a:bodyPr/>
          <a:lstStyle/>
          <a:p>
            <a:pPr algn="ctr" eaLnBrk="1" hangingPunct="1"/>
            <a:r>
              <a:rPr lang="en-US" altLang="en-US" sz="6000"/>
              <a:t>Assurance of Salvation</a:t>
            </a:r>
          </a:p>
        </p:txBody>
      </p:sp>
      <p:sp>
        <p:nvSpPr>
          <p:cNvPr id="18434" name="Rectangle 3">
            <a:extLst>
              <a:ext uri="{FF2B5EF4-FFF2-40B4-BE49-F238E27FC236}">
                <a16:creationId xmlns:a16="http://schemas.microsoft.com/office/drawing/2014/main" id="{CBEDA456-1D4B-402E-B42D-B860B5DBB19E}"/>
              </a:ext>
            </a:extLst>
          </p:cNvPr>
          <p:cNvSpPr>
            <a:spLocks noChangeArrowheads="1"/>
          </p:cNvSpPr>
          <p:nvPr/>
        </p:nvSpPr>
        <p:spPr bwMode="auto">
          <a:xfrm>
            <a:off x="2209800" y="2362201"/>
            <a:ext cx="80010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en-US" altLang="en-US" sz="3200">
                <a:latin typeface="Times New Roman" panose="02020603050405020304" pitchFamily="18" charset="0"/>
              </a:rPr>
              <a:t>“Having believed, you were marked in him with a </a:t>
            </a:r>
            <a:r>
              <a:rPr lang="en-US" altLang="en-US" sz="3200" u="sng">
                <a:latin typeface="Times New Roman" panose="02020603050405020304" pitchFamily="18" charset="0"/>
              </a:rPr>
              <a:t>seal</a:t>
            </a:r>
            <a:r>
              <a:rPr lang="en-US" altLang="en-US" sz="3200">
                <a:latin typeface="Times New Roman" panose="02020603050405020304" pitchFamily="18" charset="0"/>
              </a:rPr>
              <a:t>, the promised Holy Spirit, who is a deposit </a:t>
            </a:r>
            <a:r>
              <a:rPr lang="en-US" altLang="en-US" sz="3200" u="sng">
                <a:latin typeface="Times New Roman" panose="02020603050405020304" pitchFamily="18" charset="0"/>
              </a:rPr>
              <a:t>guaranteeing our inheritance</a:t>
            </a:r>
            <a:r>
              <a:rPr lang="en-US" altLang="en-US" sz="3200">
                <a:latin typeface="Times New Roman" panose="02020603050405020304" pitchFamily="18" charset="0"/>
              </a:rPr>
              <a:t> until the redemption of those who are God's possession--to the praise of his glory.”</a:t>
            </a:r>
            <a:endParaRPr lang="en-US" altLang="en-US" sz="3200" i="1">
              <a:latin typeface="Times New Roman" panose="02020603050405020304" pitchFamily="18" charset="0"/>
            </a:endParaRPr>
          </a:p>
          <a:p>
            <a:pPr eaLnBrk="1" hangingPunct="1">
              <a:spcBef>
                <a:spcPct val="50000"/>
              </a:spcBef>
              <a:buFont typeface="Wingdings" panose="05000000000000000000" pitchFamily="2" charset="2"/>
              <a:buNone/>
            </a:pPr>
            <a:r>
              <a:rPr lang="en-US" altLang="en-US" sz="3200" i="1">
                <a:latin typeface="Times New Roman" panose="02020603050405020304" pitchFamily="18" charset="0"/>
              </a:rPr>
              <a:t>			     Ephesians 1: 13-14 </a:t>
            </a:r>
            <a:r>
              <a:rPr lang="en-US" altLang="en-US">
                <a:latin typeface="Times New Roman" panose="02020603050405020304" pitchFamily="18" charset="0"/>
              </a:rPr>
              <a:t>(NIV)</a:t>
            </a:r>
          </a:p>
        </p:txBody>
      </p:sp>
      <p:sp>
        <p:nvSpPr>
          <p:cNvPr id="18435" name="Text Box 4">
            <a:extLst>
              <a:ext uri="{FF2B5EF4-FFF2-40B4-BE49-F238E27FC236}">
                <a16:creationId xmlns:a16="http://schemas.microsoft.com/office/drawing/2014/main" id="{55EFFA1F-799F-4820-A1B8-92631CD06799}"/>
              </a:ext>
            </a:extLst>
          </p:cNvPr>
          <p:cNvSpPr txBox="1">
            <a:spLocks noChangeArrowheads="1"/>
          </p:cNvSpPr>
          <p:nvPr/>
        </p:nvSpPr>
        <p:spPr bwMode="auto">
          <a:xfrm>
            <a:off x="1828800" y="1676400"/>
            <a:ext cx="5562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None/>
            </a:pPr>
            <a:r>
              <a:rPr lang="en-US" altLang="en-US" sz="3600" i="1" dirty="0"/>
              <a:t>One Way Arrow:</a:t>
            </a:r>
            <a:endParaRPr lang="en-US" altLang="en-US" sz="2400" dirty="0">
              <a:latin typeface="Times New Roman" panose="02020603050405020304" pitchFamily="18" charset="0"/>
            </a:endParaRPr>
          </a:p>
        </p:txBody>
      </p:sp>
      <p:sp>
        <p:nvSpPr>
          <p:cNvPr id="18436" name="Text Box 5">
            <a:extLst>
              <a:ext uri="{FF2B5EF4-FFF2-40B4-BE49-F238E27FC236}">
                <a16:creationId xmlns:a16="http://schemas.microsoft.com/office/drawing/2014/main" id="{91EFAEA4-AFAB-427E-8EE3-F1EF81421A1B}"/>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CA2A86DA-F36F-40E5-AF6C-1D7EA1870ABD}"/>
              </a:ext>
            </a:extLst>
          </p:cNvPr>
          <p:cNvSpPr>
            <a:spLocks noChangeArrowheads="1"/>
          </p:cNvSpPr>
          <p:nvPr/>
        </p:nvSpPr>
        <p:spPr bwMode="auto">
          <a:xfrm>
            <a:off x="1828800" y="304801"/>
            <a:ext cx="86868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0"/>
              </a:spcBef>
              <a:buFont typeface="Wingdings" panose="05000000000000000000" pitchFamily="2" charset="2"/>
              <a:buNone/>
            </a:pPr>
            <a:r>
              <a:rPr lang="en-US" altLang="en-US" sz="4400" i="1" dirty="0"/>
              <a:t>The </a:t>
            </a:r>
            <a:r>
              <a:rPr lang="en-US" altLang="en-US" sz="4400" i="1" u="sng" dirty="0"/>
              <a:t>Holy Spirit</a:t>
            </a:r>
            <a:r>
              <a:rPr lang="en-US" altLang="en-US" sz="4400" i="1" dirty="0"/>
              <a:t> is the </a:t>
            </a:r>
            <a:r>
              <a:rPr lang="en-US" altLang="en-US" sz="4400" i="1" u="sng" dirty="0"/>
              <a:t>Mark</a:t>
            </a:r>
          </a:p>
          <a:p>
            <a:pPr algn="ctr" eaLnBrk="1" hangingPunct="1">
              <a:spcBef>
                <a:spcPct val="0"/>
              </a:spcBef>
              <a:buFont typeface="Wingdings" panose="05000000000000000000" pitchFamily="2" charset="2"/>
              <a:buNone/>
            </a:pPr>
            <a:r>
              <a:rPr lang="en-US" altLang="en-US" sz="4400" i="1" u="sng" dirty="0"/>
              <a:t>Distinguishing</a:t>
            </a:r>
            <a:r>
              <a:rPr lang="en-US" altLang="en-US" sz="4400" i="1" dirty="0"/>
              <a:t> Believers </a:t>
            </a:r>
          </a:p>
          <a:p>
            <a:pPr algn="ctr" eaLnBrk="1" hangingPunct="1">
              <a:spcBef>
                <a:spcPct val="0"/>
              </a:spcBef>
              <a:buFont typeface="Wingdings" panose="05000000000000000000" pitchFamily="2" charset="2"/>
              <a:buNone/>
            </a:pPr>
            <a:r>
              <a:rPr lang="en-US" altLang="en-US" sz="4400" i="1" dirty="0"/>
              <a:t>from Unbelievers</a:t>
            </a:r>
          </a:p>
          <a:p>
            <a:pPr algn="ctr" eaLnBrk="1" hangingPunct="1">
              <a:spcBef>
                <a:spcPct val="0"/>
              </a:spcBef>
              <a:buFont typeface="Wingdings" panose="05000000000000000000" pitchFamily="2" charset="2"/>
              <a:buNone/>
            </a:pPr>
            <a:endParaRPr lang="en-US" altLang="en-US" sz="3200" dirty="0"/>
          </a:p>
          <a:p>
            <a:pPr eaLnBrk="1" hangingPunct="1">
              <a:spcBef>
                <a:spcPct val="0"/>
              </a:spcBef>
              <a:buClrTx/>
              <a:buSzTx/>
              <a:buFontTx/>
              <a:buNone/>
            </a:pPr>
            <a:r>
              <a:rPr lang="en-US" altLang="en-US" sz="3200" dirty="0">
                <a:latin typeface="Times New Roman" panose="02020603050405020304" pitchFamily="18" charset="0"/>
              </a:rPr>
              <a:t>Having believed, you were </a:t>
            </a:r>
            <a:r>
              <a:rPr lang="en-US" altLang="en-US" sz="3200" u="sng" dirty="0">
                <a:latin typeface="Times New Roman" panose="02020603050405020304" pitchFamily="18" charset="0"/>
              </a:rPr>
              <a:t>marked</a:t>
            </a:r>
            <a:r>
              <a:rPr lang="en-US" altLang="en-US" sz="3200" dirty="0">
                <a:latin typeface="Times New Roman" panose="02020603050405020304" pitchFamily="18" charset="0"/>
              </a:rPr>
              <a:t> in him with a seal, the promised </a:t>
            </a:r>
            <a:r>
              <a:rPr lang="en-US" altLang="en-US" sz="3200" u="sng" dirty="0">
                <a:latin typeface="Times New Roman" panose="02020603050405020304" pitchFamily="18" charset="0"/>
              </a:rPr>
              <a:t>Holy Spirit</a:t>
            </a:r>
            <a:r>
              <a:rPr lang="en-US" altLang="en-US" sz="3200" dirty="0">
                <a:latin typeface="Times New Roman" panose="02020603050405020304" pitchFamily="18" charset="0"/>
              </a:rPr>
              <a:t>, who is a deposit guaranteeing our inheritance until the redemption of those who are God's possession--to the praise of his glory.”</a:t>
            </a:r>
            <a:r>
              <a:rPr lang="en-US" altLang="en-US" sz="2400" dirty="0">
                <a:latin typeface="Times New Roman" panose="02020603050405020304" pitchFamily="18" charset="0"/>
              </a:rPr>
              <a:t> </a:t>
            </a:r>
            <a:r>
              <a:rPr lang="en-US" altLang="en-US" i="1" dirty="0"/>
              <a:t>		</a:t>
            </a:r>
            <a:r>
              <a:rPr lang="en-US" altLang="en-US" sz="3300" i="1" dirty="0">
                <a:latin typeface="Times New Roman" panose="02020603050405020304" pitchFamily="18" charset="0"/>
              </a:rPr>
              <a:t>	</a:t>
            </a:r>
          </a:p>
          <a:p>
            <a:pPr algn="ctr" eaLnBrk="1" hangingPunct="1">
              <a:spcBef>
                <a:spcPct val="0"/>
              </a:spcBef>
              <a:buFont typeface="Wingdings" panose="05000000000000000000" pitchFamily="2" charset="2"/>
              <a:buNone/>
            </a:pPr>
            <a:r>
              <a:rPr lang="en-US" altLang="en-US" sz="3300" i="1" dirty="0">
                <a:latin typeface="Times New Roman" panose="02020603050405020304" pitchFamily="18" charset="0"/>
              </a:rPr>
              <a:t>		                Ephesians 1: 13-14 </a:t>
            </a:r>
            <a:r>
              <a:rPr lang="en-US" altLang="en-US" dirty="0">
                <a:latin typeface="Times New Roman" panose="02020603050405020304" pitchFamily="18" charset="0"/>
              </a:rPr>
              <a:t>(NIV)</a:t>
            </a:r>
          </a:p>
        </p:txBody>
      </p:sp>
      <p:sp>
        <p:nvSpPr>
          <p:cNvPr id="19458" name="Text Box 6">
            <a:extLst>
              <a:ext uri="{FF2B5EF4-FFF2-40B4-BE49-F238E27FC236}">
                <a16:creationId xmlns:a16="http://schemas.microsoft.com/office/drawing/2014/main" id="{D01A4AC1-6656-4F0B-BE3C-55F80DD3BA2B}"/>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2">
            <a:extLst>
              <a:ext uri="{FF2B5EF4-FFF2-40B4-BE49-F238E27FC236}">
                <a16:creationId xmlns:a16="http://schemas.microsoft.com/office/drawing/2014/main" id="{BA065459-6008-49C6-95DA-B7422C254CD9}"/>
              </a:ext>
            </a:extLst>
          </p:cNvPr>
          <p:cNvSpPr txBox="1">
            <a:spLocks noChangeArrowheads="1"/>
          </p:cNvSpPr>
          <p:nvPr/>
        </p:nvSpPr>
        <p:spPr bwMode="auto">
          <a:xfrm>
            <a:off x="2133600" y="1614488"/>
            <a:ext cx="8229600" cy="5243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000" i="1">
                <a:latin typeface="Times New Roman" panose="02020603050405020304" pitchFamily="18" charset="0"/>
              </a:rPr>
              <a:t>Defeat</a:t>
            </a:r>
          </a:p>
          <a:p>
            <a:pPr algn="ctr" eaLnBrk="1" hangingPunct="1">
              <a:spcBef>
                <a:spcPct val="50000"/>
              </a:spcBef>
              <a:buClrTx/>
              <a:buSzTx/>
              <a:buFontTx/>
              <a:buNone/>
            </a:pPr>
            <a:endParaRPr lang="en-US" altLang="en-US" sz="3000" i="1">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“For I do not do what I </a:t>
            </a:r>
            <a:r>
              <a:rPr lang="en-US" altLang="en-US" sz="3400" i="1">
                <a:latin typeface="Times New Roman" panose="02020603050405020304" pitchFamily="18" charset="0"/>
              </a:rPr>
              <a:t>want</a:t>
            </a:r>
            <a:r>
              <a:rPr lang="en-US" altLang="en-US" sz="3400">
                <a:latin typeface="Times New Roman" panose="02020603050405020304" pitchFamily="18" charset="0"/>
              </a:rPr>
              <a:t>, but I do the very thing I hate.”</a:t>
            </a:r>
            <a:r>
              <a:rPr lang="en-US" altLang="en-US" sz="3200">
                <a:latin typeface="Times New Roman" panose="02020603050405020304" pitchFamily="18" charset="0"/>
              </a:rPr>
              <a:t>                                                  </a:t>
            </a:r>
          </a:p>
          <a:p>
            <a:pPr eaLnBrk="1" hangingPunct="1">
              <a:spcBef>
                <a:spcPct val="50000"/>
              </a:spcBef>
              <a:buClrTx/>
              <a:buSzTx/>
              <a:buFontTx/>
              <a:buNone/>
            </a:pPr>
            <a:r>
              <a:rPr lang="en-US" altLang="en-US" sz="3200">
                <a:latin typeface="Times New Roman" panose="02020603050405020304" pitchFamily="18" charset="0"/>
              </a:rPr>
              <a:t>		</a:t>
            </a:r>
            <a:r>
              <a:rPr lang="en-US" altLang="en-US" sz="2000">
                <a:latin typeface="Times New Roman" panose="02020603050405020304" pitchFamily="18" charset="0"/>
              </a:rPr>
              <a:t>				</a:t>
            </a:r>
          </a:p>
          <a:p>
            <a:pPr eaLnBrk="1" hangingPunct="1">
              <a:spcBef>
                <a:spcPct val="50000"/>
              </a:spcBef>
              <a:buClrTx/>
              <a:buSzTx/>
              <a:buFontTx/>
              <a:buNone/>
            </a:pPr>
            <a:endParaRPr lang="en-US" altLang="en-US" sz="2000">
              <a:latin typeface="Times New Roman" panose="02020603050405020304" pitchFamily="18" charset="0"/>
            </a:endParaRPr>
          </a:p>
          <a:p>
            <a:pPr eaLnBrk="1" hangingPunct="1">
              <a:spcBef>
                <a:spcPct val="50000"/>
              </a:spcBef>
              <a:buClrTx/>
              <a:buSzTx/>
              <a:buFontTx/>
              <a:buNone/>
            </a:pPr>
            <a:r>
              <a:rPr lang="en-US" altLang="en-US" sz="2000">
                <a:latin typeface="Times New Roman" panose="02020603050405020304" pitchFamily="18" charset="0"/>
              </a:rPr>
              <a:t>							</a:t>
            </a:r>
            <a:r>
              <a:rPr lang="en-US" altLang="en-US">
                <a:latin typeface="Times New Roman" panose="02020603050405020304" pitchFamily="18" charset="0"/>
              </a:rPr>
              <a:t>(ESV)</a:t>
            </a:r>
          </a:p>
          <a:p>
            <a:pPr eaLnBrk="1" hangingPunct="1">
              <a:spcBef>
                <a:spcPct val="50000"/>
              </a:spcBef>
              <a:buClrTx/>
              <a:buSzTx/>
              <a:buFontTx/>
              <a:buNone/>
            </a:pPr>
            <a:endParaRPr lang="en-US" altLang="en-US" sz="3200">
              <a:latin typeface="Times New Roman" panose="02020603050405020304" pitchFamily="18" charset="0"/>
            </a:endParaRPr>
          </a:p>
        </p:txBody>
      </p:sp>
      <p:sp>
        <p:nvSpPr>
          <p:cNvPr id="20482" name="WordArt 3">
            <a:extLst>
              <a:ext uri="{FF2B5EF4-FFF2-40B4-BE49-F238E27FC236}">
                <a16:creationId xmlns:a16="http://schemas.microsoft.com/office/drawing/2014/main" id="{7AC2E3E1-622B-4913-8EDD-FAD3153F8550}"/>
              </a:ext>
            </a:extLst>
          </p:cNvPr>
          <p:cNvSpPr>
            <a:spLocks noChangeArrowheads="1" noChangeShapeType="1" noTextEdit="1"/>
          </p:cNvSpPr>
          <p:nvPr/>
        </p:nvSpPr>
        <p:spPr bwMode="auto">
          <a:xfrm>
            <a:off x="3124200" y="6096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a:t>
            </a:r>
            <a:r>
              <a:rPr lang="en-US" sz="3600" kern="10" dirty="0">
                <a:solidFill>
                  <a:srgbClr val="3096E2"/>
                </a:solidFill>
                <a:effectLst>
                  <a:outerShdw dist="35921" dir="2700000" algn="ctr" rotWithShape="0">
                    <a:srgbClr val="C0C0C0"/>
                  </a:outerShdw>
                </a:effectLst>
                <a:latin typeface="Impact" panose="020B0806030902050204" pitchFamily="34" charset="0"/>
              </a:rPr>
              <a:t> </a:t>
            </a:r>
            <a:r>
              <a:rPr lang="en-US" sz="3600" kern="10" dirty="0">
                <a:effectLst>
                  <a:outerShdw dist="35921" dir="2700000" algn="ctr" rotWithShape="0">
                    <a:srgbClr val="C0C0C0"/>
                  </a:outerShdw>
                </a:effectLst>
                <a:latin typeface="Impact" panose="020B0806030902050204" pitchFamily="34" charset="0"/>
              </a:rPr>
              <a:t>7:15</a:t>
            </a:r>
          </a:p>
        </p:txBody>
      </p:sp>
      <p:sp>
        <p:nvSpPr>
          <p:cNvPr id="20483" name="Text Box 4">
            <a:extLst>
              <a:ext uri="{FF2B5EF4-FFF2-40B4-BE49-F238E27FC236}">
                <a16:creationId xmlns:a16="http://schemas.microsoft.com/office/drawing/2014/main" id="{61F710E7-2625-490F-BE60-7AC7AB3E034E}"/>
              </a:ext>
            </a:extLst>
          </p:cNvPr>
          <p:cNvSpPr txBox="1">
            <a:spLocks noChangeArrowheads="1"/>
          </p:cNvSpPr>
          <p:nvPr/>
        </p:nvSpPr>
        <p:spPr bwMode="auto">
          <a:xfrm>
            <a:off x="1524000" y="652145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a:extLst>
              <a:ext uri="{FF2B5EF4-FFF2-40B4-BE49-F238E27FC236}">
                <a16:creationId xmlns:a16="http://schemas.microsoft.com/office/drawing/2014/main" id="{B10F0F14-14F0-400B-A647-89CEA59CB18D}"/>
              </a:ext>
            </a:extLst>
          </p:cNvPr>
          <p:cNvSpPr txBox="1">
            <a:spLocks noChangeArrowheads="1"/>
          </p:cNvSpPr>
          <p:nvPr/>
        </p:nvSpPr>
        <p:spPr bwMode="auto">
          <a:xfrm>
            <a:off x="1981200" y="1828801"/>
            <a:ext cx="8382000" cy="5224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000" i="1">
                <a:latin typeface="Times New Roman" panose="02020603050405020304" pitchFamily="18" charset="0"/>
              </a:rPr>
              <a:t>Defeat</a:t>
            </a:r>
          </a:p>
          <a:p>
            <a:pPr eaLnBrk="1" hangingPunct="1">
              <a:spcBef>
                <a:spcPct val="50000"/>
              </a:spcBef>
              <a:buClrTx/>
              <a:buSzTx/>
              <a:buFontTx/>
              <a:buNone/>
            </a:pPr>
            <a:r>
              <a:rPr lang="en-US" altLang="en-US" sz="3300">
                <a:latin typeface="Times New Roman" panose="02020603050405020304" pitchFamily="18" charset="0"/>
              </a:rPr>
              <a:t>“For I know that nothing good dwells in me, that is, in my </a:t>
            </a:r>
            <a:r>
              <a:rPr lang="en-US" altLang="en-US" sz="3300" u="sng">
                <a:latin typeface="Times New Roman" panose="02020603050405020304" pitchFamily="18" charset="0"/>
              </a:rPr>
              <a:t>flesh</a:t>
            </a:r>
            <a:r>
              <a:rPr lang="en-US" altLang="en-US" sz="3300">
                <a:latin typeface="Times New Roman" panose="02020603050405020304" pitchFamily="18" charset="0"/>
              </a:rPr>
              <a:t>. For I have the </a:t>
            </a:r>
            <a:r>
              <a:rPr lang="en-US" altLang="en-US" sz="3300" i="1">
                <a:latin typeface="Times New Roman" panose="02020603050405020304" pitchFamily="18" charset="0"/>
              </a:rPr>
              <a:t>desire</a:t>
            </a:r>
            <a:r>
              <a:rPr lang="en-US" altLang="en-US" sz="3300">
                <a:latin typeface="Times New Roman" panose="02020603050405020304" pitchFamily="18" charset="0"/>
              </a:rPr>
              <a:t> to do what is right, but </a:t>
            </a:r>
            <a:r>
              <a:rPr lang="en-US" altLang="en-US" sz="3300" u="sng">
                <a:latin typeface="Times New Roman" panose="02020603050405020304" pitchFamily="18" charset="0"/>
              </a:rPr>
              <a:t>not the ability to carry it out</a:t>
            </a:r>
            <a:r>
              <a:rPr lang="en-US" altLang="en-US" sz="3300">
                <a:latin typeface="Times New Roman" panose="02020603050405020304" pitchFamily="18" charset="0"/>
              </a:rPr>
              <a:t>. For I do not do the good I want, but the evil I do not want is what I keep on doing.</a:t>
            </a:r>
            <a:r>
              <a:rPr lang="en-US" altLang="en-US" sz="3200">
                <a:latin typeface="Times New Roman" panose="02020603050405020304" pitchFamily="18" charset="0"/>
              </a:rPr>
              <a:t> </a:t>
            </a:r>
          </a:p>
          <a:p>
            <a:pPr eaLnBrk="1" hangingPunct="1">
              <a:spcBef>
                <a:spcPct val="50000"/>
              </a:spcBef>
              <a:buClrTx/>
              <a:buSzTx/>
              <a:buFontTx/>
              <a:buNone/>
            </a:pPr>
            <a:r>
              <a:rPr lang="en-US" altLang="en-US" sz="3200">
                <a:latin typeface="Times New Roman" panose="02020603050405020304" pitchFamily="18" charset="0"/>
              </a:rPr>
              <a:t>								 								</a:t>
            </a:r>
            <a:r>
              <a:rPr lang="en-US" altLang="en-US">
                <a:latin typeface="Times New Roman" panose="02020603050405020304" pitchFamily="18" charset="0"/>
              </a:rPr>
              <a:t>(ESV)</a:t>
            </a:r>
          </a:p>
        </p:txBody>
      </p:sp>
      <p:sp>
        <p:nvSpPr>
          <p:cNvPr id="21506" name="WordArt 4">
            <a:extLst>
              <a:ext uri="{FF2B5EF4-FFF2-40B4-BE49-F238E27FC236}">
                <a16:creationId xmlns:a16="http://schemas.microsoft.com/office/drawing/2014/main" id="{269049DE-0E58-4514-AA69-7F8B17845183}"/>
              </a:ext>
            </a:extLst>
          </p:cNvPr>
          <p:cNvSpPr>
            <a:spLocks noChangeArrowheads="1" noChangeShapeType="1" noTextEdit="1"/>
          </p:cNvSpPr>
          <p:nvPr/>
        </p:nvSpPr>
        <p:spPr bwMode="auto">
          <a:xfrm>
            <a:off x="3200400" y="6858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7:18-19</a:t>
            </a:r>
          </a:p>
        </p:txBody>
      </p:sp>
      <p:sp>
        <p:nvSpPr>
          <p:cNvPr id="21507" name="Text Box 5">
            <a:extLst>
              <a:ext uri="{FF2B5EF4-FFF2-40B4-BE49-F238E27FC236}">
                <a16:creationId xmlns:a16="http://schemas.microsoft.com/office/drawing/2014/main" id="{F1D81A06-0C52-431D-8E40-36E2FB1DFE9C}"/>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E3BECEB1-DC22-456C-9DEE-A7B45EBF2EF7}"/>
              </a:ext>
            </a:extLst>
          </p:cNvPr>
          <p:cNvSpPr>
            <a:spLocks noGrp="1" noChangeArrowheads="1"/>
          </p:cNvSpPr>
          <p:nvPr>
            <p:ph idx="1"/>
          </p:nvPr>
        </p:nvSpPr>
        <p:spPr>
          <a:xfrm>
            <a:off x="2057400" y="1981200"/>
            <a:ext cx="8153400" cy="4648200"/>
          </a:xfrm>
        </p:spPr>
        <p:txBody>
          <a:bodyPr/>
          <a:lstStyle/>
          <a:p>
            <a:pPr algn="ctr" eaLnBrk="1" hangingPunct="1">
              <a:buFont typeface="Wingdings" panose="05000000000000000000" pitchFamily="2" charset="2"/>
              <a:buNone/>
            </a:pPr>
            <a:r>
              <a:rPr lang="en-US" altLang="en-US" sz="4000" b="1" i="1">
                <a:latin typeface="Times New Roman" panose="02020603050405020304" pitchFamily="18" charset="0"/>
              </a:rPr>
              <a:t>Defeat</a:t>
            </a:r>
          </a:p>
          <a:p>
            <a:pPr eaLnBrk="1" hangingPunct="1">
              <a:buFont typeface="Wingdings" panose="05000000000000000000" pitchFamily="2" charset="2"/>
              <a:buNone/>
            </a:pPr>
            <a:endParaRPr lang="en-US" altLang="en-US" sz="1200" b="1">
              <a:latin typeface="Times New Roman" panose="02020603050405020304" pitchFamily="18" charset="0"/>
            </a:endParaRPr>
          </a:p>
          <a:p>
            <a:pPr eaLnBrk="1" hangingPunct="1">
              <a:buFont typeface="Wingdings" panose="05000000000000000000" pitchFamily="2" charset="2"/>
              <a:buNone/>
            </a:pPr>
            <a:endParaRPr lang="en-US" altLang="en-US" sz="1200" b="1">
              <a:latin typeface="Times New Roman" panose="02020603050405020304" pitchFamily="18" charset="0"/>
            </a:endParaRPr>
          </a:p>
          <a:p>
            <a:pPr eaLnBrk="1" hangingPunct="1">
              <a:buFont typeface="Wingdings" panose="05000000000000000000" pitchFamily="2" charset="2"/>
              <a:buNone/>
            </a:pPr>
            <a:endParaRPr lang="en-US" altLang="en-US" sz="1200" b="1">
              <a:latin typeface="Times New Roman" panose="02020603050405020304" pitchFamily="18" charset="0"/>
            </a:endParaRPr>
          </a:p>
          <a:p>
            <a:pPr eaLnBrk="1" hangingPunct="1">
              <a:buFont typeface="Wingdings" panose="05000000000000000000" pitchFamily="2" charset="2"/>
              <a:buNone/>
            </a:pPr>
            <a:r>
              <a:rPr lang="en-US" altLang="en-US">
                <a:latin typeface="Times New Roman" panose="02020603050405020304" pitchFamily="18" charset="0"/>
              </a:rPr>
              <a:t>  </a:t>
            </a:r>
            <a:r>
              <a:rPr lang="en-US" altLang="en-US" sz="3400">
                <a:latin typeface="Times New Roman" panose="02020603050405020304" pitchFamily="18" charset="0"/>
              </a:rPr>
              <a:t>“Wretched man that I am! Who will deliver me from this body of death?</a:t>
            </a:r>
            <a:r>
              <a:rPr lang="en-US" altLang="en-US">
                <a:latin typeface="Times New Roman" panose="02020603050405020304" pitchFamily="18" charset="0"/>
              </a:rPr>
              <a:t> </a:t>
            </a:r>
          </a:p>
          <a:p>
            <a:pPr eaLnBrk="1" hangingPunct="1">
              <a:buFont typeface="Wingdings" panose="05000000000000000000" pitchFamily="2" charset="2"/>
              <a:buNone/>
            </a:pPr>
            <a:endParaRPr lang="en-US" altLang="en-US">
              <a:latin typeface="Times New Roman" panose="02020603050405020304" pitchFamily="18" charset="0"/>
            </a:endParaRPr>
          </a:p>
          <a:p>
            <a:pPr eaLnBrk="1" hangingPunct="1">
              <a:buFont typeface="Wingdings" panose="05000000000000000000" pitchFamily="2" charset="2"/>
              <a:buNone/>
            </a:pPr>
            <a:endParaRPr lang="en-US" altLang="en-US">
              <a:latin typeface="Times New Roman" panose="02020603050405020304" pitchFamily="18" charset="0"/>
            </a:endParaRPr>
          </a:p>
          <a:p>
            <a:pPr eaLnBrk="1" hangingPunct="1">
              <a:buFont typeface="Wingdings" panose="05000000000000000000" pitchFamily="2" charset="2"/>
              <a:buNone/>
            </a:pPr>
            <a:r>
              <a:rPr lang="en-US" altLang="en-US">
                <a:latin typeface="Times New Roman" panose="02020603050405020304" pitchFamily="18" charset="0"/>
              </a:rPr>
              <a:t>								 (ESV)</a:t>
            </a:r>
          </a:p>
        </p:txBody>
      </p:sp>
      <p:sp>
        <p:nvSpPr>
          <p:cNvPr id="22530" name="WordArt 4">
            <a:extLst>
              <a:ext uri="{FF2B5EF4-FFF2-40B4-BE49-F238E27FC236}">
                <a16:creationId xmlns:a16="http://schemas.microsoft.com/office/drawing/2014/main" id="{B07D33A7-93C1-44AF-9349-EF3DB25A5073}"/>
              </a:ext>
            </a:extLst>
          </p:cNvPr>
          <p:cNvSpPr>
            <a:spLocks noChangeArrowheads="1" noChangeShapeType="1" noTextEdit="1"/>
          </p:cNvSpPr>
          <p:nvPr/>
        </p:nvSpPr>
        <p:spPr bwMode="auto">
          <a:xfrm>
            <a:off x="3124200" y="7620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7:24</a:t>
            </a:r>
          </a:p>
        </p:txBody>
      </p:sp>
      <p:sp>
        <p:nvSpPr>
          <p:cNvPr id="22531" name="Text Box 5">
            <a:extLst>
              <a:ext uri="{FF2B5EF4-FFF2-40B4-BE49-F238E27FC236}">
                <a16:creationId xmlns:a16="http://schemas.microsoft.com/office/drawing/2014/main" id="{C15D3015-7E8F-4BAF-BC0F-0087C413F816}"/>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2">
            <a:extLst>
              <a:ext uri="{FF2B5EF4-FFF2-40B4-BE49-F238E27FC236}">
                <a16:creationId xmlns:a16="http://schemas.microsoft.com/office/drawing/2014/main" id="{CEBD2242-723B-4ECF-812F-B30A68F090A5}"/>
              </a:ext>
            </a:extLst>
          </p:cNvPr>
          <p:cNvSpPr txBox="1">
            <a:spLocks noChangeArrowheads="1"/>
          </p:cNvSpPr>
          <p:nvPr/>
        </p:nvSpPr>
        <p:spPr bwMode="auto">
          <a:xfrm>
            <a:off x="1828800" y="1981201"/>
            <a:ext cx="85344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algn="ctr" eaLnBrk="1" hangingPunct="1">
              <a:spcBef>
                <a:spcPct val="50000"/>
              </a:spcBef>
              <a:buClrTx/>
              <a:buSzTx/>
              <a:buFontTx/>
              <a:buNone/>
            </a:pPr>
            <a:r>
              <a:rPr lang="en-US" altLang="en-US" sz="4000" i="1">
                <a:latin typeface="Times New Roman" panose="02020603050405020304" pitchFamily="18" charset="0"/>
              </a:rPr>
              <a:t>Victory</a:t>
            </a:r>
          </a:p>
          <a:p>
            <a:pPr algn="ctr" eaLnBrk="1" hangingPunct="1">
              <a:spcBef>
                <a:spcPct val="50000"/>
              </a:spcBef>
              <a:buClrTx/>
              <a:buSzTx/>
              <a:buFontTx/>
              <a:buNone/>
            </a:pPr>
            <a:endParaRPr lang="en-US" altLang="en-US" sz="1800" i="1">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“For the law of the </a:t>
            </a:r>
            <a:r>
              <a:rPr lang="en-US" altLang="en-US" sz="3400" u="sng">
                <a:latin typeface="Times New Roman" panose="02020603050405020304" pitchFamily="18" charset="0"/>
              </a:rPr>
              <a:t>Spirit of life has set you free</a:t>
            </a:r>
            <a:r>
              <a:rPr lang="en-US" altLang="en-US" sz="3400">
                <a:latin typeface="Times New Roman" panose="02020603050405020304" pitchFamily="18" charset="0"/>
              </a:rPr>
              <a:t> in Christ Jesus from the law of sin and death.”</a:t>
            </a:r>
          </a:p>
          <a:p>
            <a:pPr eaLnBrk="1" hangingPunct="1">
              <a:spcBef>
                <a:spcPct val="50000"/>
              </a:spcBef>
              <a:buClrTx/>
              <a:buSzTx/>
              <a:buFontTx/>
              <a:buNone/>
            </a:pPr>
            <a:endParaRPr lang="en-US" altLang="en-US" sz="3400">
              <a:latin typeface="Times New Roman" panose="02020603050405020304" pitchFamily="18" charset="0"/>
            </a:endParaRPr>
          </a:p>
          <a:p>
            <a:pPr eaLnBrk="1" hangingPunct="1">
              <a:spcBef>
                <a:spcPct val="50000"/>
              </a:spcBef>
              <a:buClrTx/>
              <a:buSzTx/>
              <a:buFontTx/>
              <a:buNone/>
            </a:pPr>
            <a:r>
              <a:rPr lang="en-US" altLang="en-US" sz="3400">
                <a:latin typeface="Times New Roman" panose="02020603050405020304" pitchFamily="18" charset="0"/>
              </a:rPr>
              <a:t>							 </a:t>
            </a:r>
            <a:r>
              <a:rPr lang="en-US" altLang="en-US">
                <a:latin typeface="Times New Roman" panose="02020603050405020304" pitchFamily="18" charset="0"/>
              </a:rPr>
              <a:t>(ESV)</a:t>
            </a:r>
          </a:p>
        </p:txBody>
      </p:sp>
      <p:sp>
        <p:nvSpPr>
          <p:cNvPr id="23554" name="WordArt 3">
            <a:extLst>
              <a:ext uri="{FF2B5EF4-FFF2-40B4-BE49-F238E27FC236}">
                <a16:creationId xmlns:a16="http://schemas.microsoft.com/office/drawing/2014/main" id="{B4A09D01-57E1-43C9-BD81-1B11C5AE239D}"/>
              </a:ext>
            </a:extLst>
          </p:cNvPr>
          <p:cNvSpPr>
            <a:spLocks noChangeArrowheads="1" noChangeShapeType="1" noTextEdit="1"/>
          </p:cNvSpPr>
          <p:nvPr/>
        </p:nvSpPr>
        <p:spPr bwMode="auto">
          <a:xfrm>
            <a:off x="2971800" y="685800"/>
            <a:ext cx="60198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effectLst>
                  <a:outerShdw dist="35921" dir="2700000" algn="ctr" rotWithShape="0">
                    <a:srgbClr val="C0C0C0"/>
                  </a:outerShdw>
                </a:effectLst>
                <a:latin typeface="Impact" panose="020B0806030902050204" pitchFamily="34" charset="0"/>
              </a:rPr>
              <a:t>Romans 8:1-2</a:t>
            </a:r>
          </a:p>
        </p:txBody>
      </p:sp>
      <p:sp>
        <p:nvSpPr>
          <p:cNvPr id="23555" name="Text Box 4">
            <a:extLst>
              <a:ext uri="{FF2B5EF4-FFF2-40B4-BE49-F238E27FC236}">
                <a16:creationId xmlns:a16="http://schemas.microsoft.com/office/drawing/2014/main" id="{0904E9CA-58EF-448B-94C0-A653F0B28D5A}"/>
              </a:ext>
            </a:extLst>
          </p:cNvPr>
          <p:cNvSpPr txBox="1">
            <a:spLocks noChangeArrowheads="1"/>
          </p:cNvSpPr>
          <p:nvPr/>
        </p:nvSpPr>
        <p:spPr bwMode="auto">
          <a:xfrm>
            <a:off x="1524000" y="6477000"/>
            <a:ext cx="2286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6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tx2"/>
              </a:buClr>
              <a:buSzPct val="65000"/>
              <a:buFont typeface="Wingdings" panose="05000000000000000000" pitchFamily="2" charset="2"/>
              <a:buChar char="u"/>
              <a:defRPr sz="2600">
                <a:solidFill>
                  <a:schemeClr val="tx1"/>
                </a:solidFill>
                <a:latin typeface="Arial" panose="020B0604020202020204" pitchFamily="34" charset="0"/>
              </a:defRPr>
            </a:lvl2pPr>
            <a:lvl3pPr marL="1143000" indent="-228600">
              <a:spcBef>
                <a:spcPct val="20000"/>
              </a:spcBef>
              <a:buClr>
                <a:schemeClr val="hlink"/>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tx2"/>
              </a:buClr>
              <a:buSzPct val="100000"/>
              <a:buChar char="•"/>
              <a:defRPr sz="2000">
                <a:solidFill>
                  <a:schemeClr val="tx1"/>
                </a:solidFill>
                <a:latin typeface="Arial" panose="020B0604020202020204" pitchFamily="34" charset="0"/>
              </a:defRPr>
            </a:lvl4pPr>
            <a:lvl5pPr marL="2057400" indent="-228600">
              <a:spcBef>
                <a:spcPct val="20000"/>
              </a:spcBef>
              <a:buClr>
                <a:schemeClr val="hlink"/>
              </a:buClr>
              <a:buSzPct val="10000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panose="020B0604020202020204" pitchFamily="34" charset="0"/>
              </a:defRPr>
            </a:lvl9pPr>
          </a:lstStyle>
          <a:p>
            <a:pPr eaLnBrk="1" hangingPunct="1">
              <a:spcBef>
                <a:spcPct val="50000"/>
              </a:spcBef>
              <a:buClrTx/>
              <a:buSzTx/>
              <a:buFontTx/>
              <a:buNone/>
            </a:pPr>
            <a:r>
              <a:rPr lang="en-US" altLang="en-US" sz="1600">
                <a:latin typeface="Times New Roman" panose="02020603050405020304" pitchFamily="18" charset="0"/>
              </a:rPr>
              <a:t>www.AbidingRoom.com</a:t>
            </a:r>
          </a:p>
        </p:txBody>
      </p:sp>
    </p:spTree>
  </p:cSld>
  <p:clrMapOvr>
    <a:masterClrMapping/>
  </p:clrMapOvr>
  <p:transition>
    <p:cut/>
  </p:transition>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TotalTime>
  <Words>745</Words>
  <Application>Microsoft Macintosh PowerPoint</Application>
  <PresentationFormat>Widescreen</PresentationFormat>
  <Paragraphs>204</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Arial Narrow</vt:lpstr>
      <vt:lpstr>Book Antiqua</vt:lpstr>
      <vt:lpstr>Corbel</vt:lpstr>
      <vt:lpstr>Impact</vt:lpstr>
      <vt:lpstr>Times New Roman</vt:lpstr>
      <vt:lpstr>Wingdings</vt:lpstr>
      <vt:lpstr>Depth</vt:lpstr>
      <vt:lpstr>PowerPoint Presentation</vt:lpstr>
      <vt:lpstr>Becoming a Christian</vt:lpstr>
      <vt:lpstr>PowerPoint Presentation</vt:lpstr>
      <vt:lpstr>Assurance of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Romans 7 and 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Seacat Financial Services</cp:lastModifiedBy>
  <cp:revision>2</cp:revision>
  <dcterms:created xsi:type="dcterms:W3CDTF">2019-02-14T20:12:44Z</dcterms:created>
  <dcterms:modified xsi:type="dcterms:W3CDTF">2019-10-10T12:47:21Z</dcterms:modified>
</cp:coreProperties>
</file>