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0" y="9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CE4FB-D0AA-401B-AB06-3154E67907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F9CA89-26B7-4F64-B73F-30C92C12BE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EA8EE-0380-4D63-9E2C-928DFFCBB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1492-0279-4469-BA24-97DD38A37267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A45F7-94D5-4BC1-ACAD-AD9EFCBB8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D9F60-730C-4A5A-850E-C6D66B917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EF12-9115-44D5-87D8-E8DBEEF53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5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C9C98-2588-4174-ACB3-80BBA45C2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B857EB-9E39-4FE3-B26B-BBD2375B1F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28380-EAD3-45C0-9E59-2E09AD138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1492-0279-4469-BA24-97DD38A37267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E4D23-074F-462A-94FE-1FE098109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764BAF-B1CC-4A2E-B5A0-527BE02BF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EF12-9115-44D5-87D8-E8DBEEF53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051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EACC76-E0BB-49E2-8727-891C41280A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8EC376-731B-40F4-B3BB-A8A8DC8DF1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12FFE-F6B4-457B-AD7F-76537A1DD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1492-0279-4469-BA24-97DD38A37267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31BFB-C2FC-4608-8A47-045D4B8E1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5D951-B20F-42CE-B77B-2B6E66338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EF12-9115-44D5-87D8-E8DBEEF53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31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7D5D7-5BA5-4FD1-89BD-B442CE02E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4C3A8-EE50-42C3-837E-1DBAD9542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CEF89-6FC8-48A3-AFD5-8D51E0978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1492-0279-4469-BA24-97DD38A37267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99F6F-0DF5-4E2D-A8DE-A5EF04AD1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3B313-0DB1-4973-A676-7C6E22986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EF12-9115-44D5-87D8-E8DBEEF53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903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7F2F5-8B24-4A69-A797-743B45A68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588E20-2C5D-414B-B6B0-DF6B1F54C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DA21F-48DF-4102-8C38-FC2EF654F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1492-0279-4469-BA24-97DD38A37267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B093B-21BF-415F-AB2B-4011B667E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B704C-838D-4E42-82FC-0C5E128BE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EF12-9115-44D5-87D8-E8DBEEF53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171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7DB90-88DB-4ED6-B3D9-9E69212D0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68453-5E87-4EF6-A208-F57C0A836E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79B8BF-B56E-4AAE-92E6-89317537C0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8822CA-DF48-4582-ABDE-4F1C6DB4C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1492-0279-4469-BA24-97DD38A37267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5BF5CC-1D8F-4F02-A709-4A0780E42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52F0F8-2EE8-47D9-B346-78ADFEE7E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EF12-9115-44D5-87D8-E8DBEEF53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63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22928-A70A-4394-B638-79B42A6F7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E1A786-C41D-42F8-983A-0AA5CA4F3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5C44C1-BE35-48CC-998D-541A059911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7A4070-F09C-4B67-A046-1E7B06B9C9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D38192-9323-4346-86A6-85B24C17B9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69CB16-77AB-498C-B520-DB770BCBB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1492-0279-4469-BA24-97DD38A37267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A0614F-7298-4FEC-BD8F-F42481EE8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BBD98C-2BAC-47E5-9B5E-09FBC0FA9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EF12-9115-44D5-87D8-E8DBEEF53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326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A37F1-F92A-47E8-8716-C80FD3684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19EF88-7156-466F-8F63-1371462A0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1492-0279-4469-BA24-97DD38A37267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C8477B-18F2-42FE-B9AB-11FA21548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A1745E-5D50-48E7-AF04-7E7F4C1D5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EF12-9115-44D5-87D8-E8DBEEF53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28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5A6E52-7D6A-49DB-AEB5-5105976BF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1492-0279-4469-BA24-97DD38A37267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B2AF48-7100-461F-9DA1-EC0D9BAC4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CE8572-59EF-4A5A-A785-09591876C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EF12-9115-44D5-87D8-E8DBEEF53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0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64FE1-A800-47BB-B81D-A1C07BF8C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C7040-C9BD-4B9B-9FE1-940A215C6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71795A-CC92-4D53-8A24-2061FD3810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AC6C0D-A38E-4B64-971E-C051C7742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1492-0279-4469-BA24-97DD38A37267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1E1ABB-3522-40B1-BA46-F6F89BC67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CE17F7-C1DD-4DEF-9474-56FE68E32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EF12-9115-44D5-87D8-E8DBEEF53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9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C7065-292F-4895-B987-ACA73D96E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DF797B-940B-48AD-93E7-4BBAB37AFF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CD2BE1-9AC2-4BA1-BFC4-DF29CE7D7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1D49F-6835-4014-8BA1-0A32DBA45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1492-0279-4469-BA24-97DD38A37267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5152C9-16BD-41D8-8F6C-E9B3268B8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889A5D-6053-4079-AD2A-EAD101D0F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DEF12-9115-44D5-87D8-E8DBEEF53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00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5BFD62-869D-412F-BB25-F4A5DD27F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69AE4-360F-469C-B3D3-78E1BC04C7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BA4E8-CE79-43C1-B675-7BF896535F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71492-0279-4469-BA24-97DD38A37267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FD295-E0D2-45F3-8CE4-A5BE593260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44D15-4C0B-4DE1-AEAA-BF8D041FC8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DEF12-9115-44D5-87D8-E8DBEEF53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98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F9B284C-3CDC-496E-833A-BC150B3EF8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512" y="431259"/>
            <a:ext cx="1998494" cy="599548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15BBB12-D868-4932-9754-61635A5A5F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300" y="768350"/>
            <a:ext cx="1773767" cy="53213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92D18B7-1033-405E-972E-AD94778637D4}"/>
              </a:ext>
            </a:extLst>
          </p:cNvPr>
          <p:cNvSpPr/>
          <p:nvPr/>
        </p:nvSpPr>
        <p:spPr>
          <a:xfrm>
            <a:off x="3136900" y="768350"/>
            <a:ext cx="2336800" cy="565839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F79BA7-1DA2-4023-967B-043737EE1485}"/>
              </a:ext>
            </a:extLst>
          </p:cNvPr>
          <p:cNvSpPr/>
          <p:nvPr/>
        </p:nvSpPr>
        <p:spPr>
          <a:xfrm>
            <a:off x="5928783" y="762000"/>
            <a:ext cx="2336800" cy="565839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2019-02-07T14:01:26Z</dcterms:created>
  <dcterms:modified xsi:type="dcterms:W3CDTF">2019-10-11T15:21:03Z</dcterms:modified>
</cp:coreProperties>
</file>